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webextensions/taskpanes.xml" ContentType="application/vnd.ms-office.webextensiontaskpanes+xml"/>
  <Override PartName="/ppt/webextensions/webextension1.xml" ContentType="application/vnd.ms-office.webextension+xml"/>
  <Override PartName="/ppt/webextensions/webextension2.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0" r:id="rId4"/>
    <p:sldMasterId id="2147483847" r:id="rId5"/>
  </p:sldMasterIdLst>
  <p:notesMasterIdLst>
    <p:notesMasterId r:id="rId15"/>
  </p:notesMasterIdLst>
  <p:sldIdLst>
    <p:sldId id="257" r:id="rId6"/>
    <p:sldId id="274" r:id="rId7"/>
    <p:sldId id="2145707754" r:id="rId8"/>
    <p:sldId id="266" r:id="rId9"/>
    <p:sldId id="265" r:id="rId10"/>
    <p:sldId id="276" r:id="rId11"/>
    <p:sldId id="275" r:id="rId12"/>
    <p:sldId id="277" r:id="rId13"/>
    <p:sldId id="268" r:id="rId14"/>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78A527E-919E-BBFE-3879-2662822E3F45}" name="Charline Dop" initials="CD" userId="S::charline.dop@esante-hdf.fr::632207e5-4879-48e4-892a-a6c07a93a4e8"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8FC2B0"/>
    <a:srgbClr val="000000"/>
    <a:srgbClr val="A7D8C1"/>
    <a:srgbClr val="F11C8A"/>
    <a:srgbClr val="EBA79B"/>
    <a:srgbClr val="D1E5DE"/>
    <a:srgbClr val="B0D3C6"/>
    <a:srgbClr val="0D46A6"/>
    <a:srgbClr val="263238"/>
    <a:srgbClr val="0C419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5AA084B-2187-4C8B-B063-221FC9703C96}" v="28" dt="2024-04-11T13:08:51.66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8824" autoAdjust="0"/>
  </p:normalViewPr>
  <p:slideViewPr>
    <p:cSldViewPr snapToGrid="0">
      <p:cViewPr varScale="1">
        <p:scale>
          <a:sx n="101" d="100"/>
          <a:sy n="101" d="100"/>
        </p:scale>
        <p:origin x="144"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arline Dop" userId="632207e5-4879-48e4-892a-a6c07a93a4e8" providerId="ADAL" clId="{F2EC516F-DD19-43FB-B476-AA1D828B93A4}"/>
    <pc:docChg chg="undo custSel addSld delSld modSld sldOrd addMainMaster modMainMaster">
      <pc:chgData name="Charline Dop" userId="632207e5-4879-48e4-892a-a6c07a93a4e8" providerId="ADAL" clId="{F2EC516F-DD19-43FB-B476-AA1D828B93A4}" dt="2024-03-29T15:53:38.314" v="5285" actId="1076"/>
      <pc:docMkLst>
        <pc:docMk/>
      </pc:docMkLst>
      <pc:sldChg chg="del">
        <pc:chgData name="Charline Dop" userId="632207e5-4879-48e4-892a-a6c07a93a4e8" providerId="ADAL" clId="{F2EC516F-DD19-43FB-B476-AA1D828B93A4}" dt="2024-03-26T16:10:36.087" v="241" actId="47"/>
        <pc:sldMkLst>
          <pc:docMk/>
          <pc:sldMk cId="1646940519" sldId="264"/>
        </pc:sldMkLst>
      </pc:sldChg>
      <pc:sldChg chg="addSp delSp modSp mod ord delAnim modAnim modNotesTx">
        <pc:chgData name="Charline Dop" userId="632207e5-4879-48e4-892a-a6c07a93a4e8" providerId="ADAL" clId="{F2EC516F-DD19-43FB-B476-AA1D828B93A4}" dt="2024-03-29T15:33:16.013" v="5097" actId="1076"/>
        <pc:sldMkLst>
          <pc:docMk/>
          <pc:sldMk cId="1260900943" sldId="265"/>
        </pc:sldMkLst>
        <pc:spChg chg="add mod">
          <ac:chgData name="Charline Dop" userId="632207e5-4879-48e4-892a-a6c07a93a4e8" providerId="ADAL" clId="{F2EC516F-DD19-43FB-B476-AA1D828B93A4}" dt="2024-03-27T15:57:23.634" v="3798" actId="20577"/>
          <ac:spMkLst>
            <pc:docMk/>
            <pc:sldMk cId="1260900943" sldId="265"/>
            <ac:spMk id="2" creationId="{BE88C96C-7972-B6CC-CF6A-C8C44B569431}"/>
          </ac:spMkLst>
        </pc:spChg>
        <pc:spChg chg="add mod">
          <ac:chgData name="Charline Dop" userId="632207e5-4879-48e4-892a-a6c07a93a4e8" providerId="ADAL" clId="{F2EC516F-DD19-43FB-B476-AA1D828B93A4}" dt="2024-03-29T15:22:37.945" v="5091" actId="1035"/>
          <ac:spMkLst>
            <pc:docMk/>
            <pc:sldMk cId="1260900943" sldId="265"/>
            <ac:spMk id="5" creationId="{F66EECE7-794F-6BAD-B5B5-B940066183DE}"/>
          </ac:spMkLst>
        </pc:spChg>
        <pc:spChg chg="add mod">
          <ac:chgData name="Charline Dop" userId="632207e5-4879-48e4-892a-a6c07a93a4e8" providerId="ADAL" clId="{F2EC516F-DD19-43FB-B476-AA1D828B93A4}" dt="2024-03-29T15:22:37.945" v="5091" actId="1035"/>
          <ac:spMkLst>
            <pc:docMk/>
            <pc:sldMk cId="1260900943" sldId="265"/>
            <ac:spMk id="8" creationId="{64752ACB-2EA9-227D-16A6-75FB0666E919}"/>
          </ac:spMkLst>
        </pc:spChg>
        <pc:spChg chg="add mod">
          <ac:chgData name="Charline Dop" userId="632207e5-4879-48e4-892a-a6c07a93a4e8" providerId="ADAL" clId="{F2EC516F-DD19-43FB-B476-AA1D828B93A4}" dt="2024-03-29T15:22:37.945" v="5091" actId="1035"/>
          <ac:spMkLst>
            <pc:docMk/>
            <pc:sldMk cId="1260900943" sldId="265"/>
            <ac:spMk id="9" creationId="{8A843D83-4F5D-9AE7-229C-0134DF6CE3C4}"/>
          </ac:spMkLst>
        </pc:spChg>
        <pc:spChg chg="add mod">
          <ac:chgData name="Charline Dop" userId="632207e5-4879-48e4-892a-a6c07a93a4e8" providerId="ADAL" clId="{F2EC516F-DD19-43FB-B476-AA1D828B93A4}" dt="2024-03-29T15:22:37.945" v="5091" actId="1035"/>
          <ac:spMkLst>
            <pc:docMk/>
            <pc:sldMk cId="1260900943" sldId="265"/>
            <ac:spMk id="10" creationId="{D3046E9C-524C-6088-D961-40E85010F697}"/>
          </ac:spMkLst>
        </pc:spChg>
        <pc:spChg chg="add mod">
          <ac:chgData name="Charline Dop" userId="632207e5-4879-48e4-892a-a6c07a93a4e8" providerId="ADAL" clId="{F2EC516F-DD19-43FB-B476-AA1D828B93A4}" dt="2024-03-29T15:22:37.945" v="5091" actId="1035"/>
          <ac:spMkLst>
            <pc:docMk/>
            <pc:sldMk cId="1260900943" sldId="265"/>
            <ac:spMk id="11" creationId="{13727F91-632A-9073-DA81-7CED54036EF9}"/>
          </ac:spMkLst>
        </pc:spChg>
        <pc:spChg chg="add mod">
          <ac:chgData name="Charline Dop" userId="632207e5-4879-48e4-892a-a6c07a93a4e8" providerId="ADAL" clId="{F2EC516F-DD19-43FB-B476-AA1D828B93A4}" dt="2024-03-29T15:22:37.945" v="5091" actId="1035"/>
          <ac:spMkLst>
            <pc:docMk/>
            <pc:sldMk cId="1260900943" sldId="265"/>
            <ac:spMk id="13" creationId="{B10A5964-7A7B-A423-9912-C151EFA5C8D6}"/>
          </ac:spMkLst>
        </pc:spChg>
        <pc:spChg chg="add mod">
          <ac:chgData name="Charline Dop" userId="632207e5-4879-48e4-892a-a6c07a93a4e8" providerId="ADAL" clId="{F2EC516F-DD19-43FB-B476-AA1D828B93A4}" dt="2024-03-29T15:22:37.945" v="5091" actId="1035"/>
          <ac:spMkLst>
            <pc:docMk/>
            <pc:sldMk cId="1260900943" sldId="265"/>
            <ac:spMk id="17" creationId="{67CD2A3D-1267-2F3A-2410-479B1445F1FF}"/>
          </ac:spMkLst>
        </pc:spChg>
        <pc:spChg chg="mod">
          <ac:chgData name="Charline Dop" userId="632207e5-4879-48e4-892a-a6c07a93a4e8" providerId="ADAL" clId="{F2EC516F-DD19-43FB-B476-AA1D828B93A4}" dt="2024-03-27T11:53:03.306" v="2969"/>
          <ac:spMkLst>
            <pc:docMk/>
            <pc:sldMk cId="1260900943" sldId="265"/>
            <ac:spMk id="22" creationId="{91EA8FCA-67B4-3747-CA13-EF16E8C4B706}"/>
          </ac:spMkLst>
        </pc:spChg>
        <pc:spChg chg="mod">
          <ac:chgData name="Charline Dop" userId="632207e5-4879-48e4-892a-a6c07a93a4e8" providerId="ADAL" clId="{F2EC516F-DD19-43FB-B476-AA1D828B93A4}" dt="2024-03-27T11:53:03.306" v="2969"/>
          <ac:spMkLst>
            <pc:docMk/>
            <pc:sldMk cId="1260900943" sldId="265"/>
            <ac:spMk id="23" creationId="{C09FB627-E06D-3BB5-7D51-B84E2AEDD0EA}"/>
          </ac:spMkLst>
        </pc:spChg>
        <pc:spChg chg="mod">
          <ac:chgData name="Charline Dop" userId="632207e5-4879-48e4-892a-a6c07a93a4e8" providerId="ADAL" clId="{F2EC516F-DD19-43FB-B476-AA1D828B93A4}" dt="2024-03-27T11:53:03.306" v="2969"/>
          <ac:spMkLst>
            <pc:docMk/>
            <pc:sldMk cId="1260900943" sldId="265"/>
            <ac:spMk id="24" creationId="{CDBC6B2B-0213-7E55-950D-AD50E85EBE58}"/>
          </ac:spMkLst>
        </pc:spChg>
        <pc:spChg chg="mod">
          <ac:chgData name="Charline Dop" userId="632207e5-4879-48e4-892a-a6c07a93a4e8" providerId="ADAL" clId="{F2EC516F-DD19-43FB-B476-AA1D828B93A4}" dt="2024-03-27T11:53:03.306" v="2969"/>
          <ac:spMkLst>
            <pc:docMk/>
            <pc:sldMk cId="1260900943" sldId="265"/>
            <ac:spMk id="25" creationId="{F623E0DA-1E44-26C9-F6E3-BDCE4CD0F86A}"/>
          </ac:spMkLst>
        </pc:spChg>
        <pc:spChg chg="mod">
          <ac:chgData name="Charline Dop" userId="632207e5-4879-48e4-892a-a6c07a93a4e8" providerId="ADAL" clId="{F2EC516F-DD19-43FB-B476-AA1D828B93A4}" dt="2024-03-27T11:53:03.306" v="2969"/>
          <ac:spMkLst>
            <pc:docMk/>
            <pc:sldMk cId="1260900943" sldId="265"/>
            <ac:spMk id="26" creationId="{08CBDB47-DC40-8054-2EAA-DE7CF4D6D844}"/>
          </ac:spMkLst>
        </pc:spChg>
        <pc:spChg chg="mod">
          <ac:chgData name="Charline Dop" userId="632207e5-4879-48e4-892a-a6c07a93a4e8" providerId="ADAL" clId="{F2EC516F-DD19-43FB-B476-AA1D828B93A4}" dt="2024-03-27T11:53:03.306" v="2969"/>
          <ac:spMkLst>
            <pc:docMk/>
            <pc:sldMk cId="1260900943" sldId="265"/>
            <ac:spMk id="27" creationId="{3E7887E0-4C71-6D40-FB99-9B981B964D2C}"/>
          </ac:spMkLst>
        </pc:spChg>
        <pc:spChg chg="del">
          <ac:chgData name="Charline Dop" userId="632207e5-4879-48e4-892a-a6c07a93a4e8" providerId="ADAL" clId="{F2EC516F-DD19-43FB-B476-AA1D828B93A4}" dt="2024-03-27T09:32:52.725" v="2027" actId="478"/>
          <ac:spMkLst>
            <pc:docMk/>
            <pc:sldMk cId="1260900943" sldId="265"/>
            <ac:spMk id="31" creationId="{8861F4A1-F027-5305-F468-E12690529554}"/>
          </ac:spMkLst>
        </pc:spChg>
        <pc:spChg chg="del">
          <ac:chgData name="Charline Dop" userId="632207e5-4879-48e4-892a-a6c07a93a4e8" providerId="ADAL" clId="{F2EC516F-DD19-43FB-B476-AA1D828B93A4}" dt="2024-03-27T09:32:52.725" v="2027" actId="478"/>
          <ac:spMkLst>
            <pc:docMk/>
            <pc:sldMk cId="1260900943" sldId="265"/>
            <ac:spMk id="32" creationId="{D6BADBFF-C5B6-7995-7F10-71FC547ACBD3}"/>
          </ac:spMkLst>
        </pc:spChg>
        <pc:spChg chg="del">
          <ac:chgData name="Charline Dop" userId="632207e5-4879-48e4-892a-a6c07a93a4e8" providerId="ADAL" clId="{F2EC516F-DD19-43FB-B476-AA1D828B93A4}" dt="2024-03-27T09:32:52.725" v="2027" actId="478"/>
          <ac:spMkLst>
            <pc:docMk/>
            <pc:sldMk cId="1260900943" sldId="265"/>
            <ac:spMk id="38" creationId="{6EE41E45-823C-3054-F149-B8E1493C8CB6}"/>
          </ac:spMkLst>
        </pc:spChg>
        <pc:spChg chg="del">
          <ac:chgData name="Charline Dop" userId="632207e5-4879-48e4-892a-a6c07a93a4e8" providerId="ADAL" clId="{F2EC516F-DD19-43FB-B476-AA1D828B93A4}" dt="2024-03-27T09:32:52.725" v="2027" actId="478"/>
          <ac:spMkLst>
            <pc:docMk/>
            <pc:sldMk cId="1260900943" sldId="265"/>
            <ac:spMk id="39" creationId="{D709276A-5281-0A6C-D513-632891567F33}"/>
          </ac:spMkLst>
        </pc:spChg>
        <pc:spChg chg="del">
          <ac:chgData name="Charline Dop" userId="632207e5-4879-48e4-892a-a6c07a93a4e8" providerId="ADAL" clId="{F2EC516F-DD19-43FB-B476-AA1D828B93A4}" dt="2024-03-27T09:32:20.880" v="2021" actId="478"/>
          <ac:spMkLst>
            <pc:docMk/>
            <pc:sldMk cId="1260900943" sldId="265"/>
            <ac:spMk id="46" creationId="{B8C3E7AA-7992-15AC-D4A1-AC5170A928C0}"/>
          </ac:spMkLst>
        </pc:spChg>
        <pc:spChg chg="del">
          <ac:chgData name="Charline Dop" userId="632207e5-4879-48e4-892a-a6c07a93a4e8" providerId="ADAL" clId="{F2EC516F-DD19-43FB-B476-AA1D828B93A4}" dt="2024-03-27T09:32:24.224" v="2023" actId="478"/>
          <ac:spMkLst>
            <pc:docMk/>
            <pc:sldMk cId="1260900943" sldId="265"/>
            <ac:spMk id="47" creationId="{3D463B7D-0FAE-DA31-C27E-5C4E61BD59BF}"/>
          </ac:spMkLst>
        </pc:spChg>
        <pc:spChg chg="del">
          <ac:chgData name="Charline Dop" userId="632207e5-4879-48e4-892a-a6c07a93a4e8" providerId="ADAL" clId="{F2EC516F-DD19-43FB-B476-AA1D828B93A4}" dt="2024-03-27T09:32:22.270" v="2022" actId="478"/>
          <ac:spMkLst>
            <pc:docMk/>
            <pc:sldMk cId="1260900943" sldId="265"/>
            <ac:spMk id="48" creationId="{CFFC970C-AE4A-1712-9408-240F2116D0FE}"/>
          </ac:spMkLst>
        </pc:spChg>
        <pc:spChg chg="del">
          <ac:chgData name="Charline Dop" userId="632207e5-4879-48e4-892a-a6c07a93a4e8" providerId="ADAL" clId="{F2EC516F-DD19-43FB-B476-AA1D828B93A4}" dt="2024-03-27T09:32:25.470" v="2024" actId="478"/>
          <ac:spMkLst>
            <pc:docMk/>
            <pc:sldMk cId="1260900943" sldId="265"/>
            <ac:spMk id="49" creationId="{A4D56F25-B0C8-0897-4EE3-5688C3D87E76}"/>
          </ac:spMkLst>
        </pc:spChg>
        <pc:spChg chg="mod">
          <ac:chgData name="Charline Dop" userId="632207e5-4879-48e4-892a-a6c07a93a4e8" providerId="ADAL" clId="{F2EC516F-DD19-43FB-B476-AA1D828B93A4}" dt="2024-03-27T11:53:03.306" v="2969"/>
          <ac:spMkLst>
            <pc:docMk/>
            <pc:sldMk cId="1260900943" sldId="265"/>
            <ac:spMk id="50" creationId="{704B8E21-E166-53E5-3B5B-574FDAD3ACD8}"/>
          </ac:spMkLst>
        </pc:spChg>
        <pc:spChg chg="mod">
          <ac:chgData name="Charline Dop" userId="632207e5-4879-48e4-892a-a6c07a93a4e8" providerId="ADAL" clId="{F2EC516F-DD19-43FB-B476-AA1D828B93A4}" dt="2024-03-27T11:53:03.306" v="2969"/>
          <ac:spMkLst>
            <pc:docMk/>
            <pc:sldMk cId="1260900943" sldId="265"/>
            <ac:spMk id="51" creationId="{7CBD0783-69C9-3220-51C1-42F8FCF6AFB0}"/>
          </ac:spMkLst>
        </pc:spChg>
        <pc:spChg chg="mod">
          <ac:chgData name="Charline Dop" userId="632207e5-4879-48e4-892a-a6c07a93a4e8" providerId="ADAL" clId="{F2EC516F-DD19-43FB-B476-AA1D828B93A4}" dt="2024-03-27T11:53:03.306" v="2969"/>
          <ac:spMkLst>
            <pc:docMk/>
            <pc:sldMk cId="1260900943" sldId="265"/>
            <ac:spMk id="52" creationId="{15DE72A6-2CC3-BB74-E0ED-B8B5F825EF0D}"/>
          </ac:spMkLst>
        </pc:spChg>
        <pc:spChg chg="mod">
          <ac:chgData name="Charline Dop" userId="632207e5-4879-48e4-892a-a6c07a93a4e8" providerId="ADAL" clId="{F2EC516F-DD19-43FB-B476-AA1D828B93A4}" dt="2024-03-27T11:53:03.306" v="2969"/>
          <ac:spMkLst>
            <pc:docMk/>
            <pc:sldMk cId="1260900943" sldId="265"/>
            <ac:spMk id="53" creationId="{C4990BE9-6E0D-2823-CA29-6F5F3141BA71}"/>
          </ac:spMkLst>
        </pc:spChg>
        <pc:spChg chg="del">
          <ac:chgData name="Charline Dop" userId="632207e5-4879-48e4-892a-a6c07a93a4e8" providerId="ADAL" clId="{F2EC516F-DD19-43FB-B476-AA1D828B93A4}" dt="2024-03-27T09:30:17.046" v="1992" actId="478"/>
          <ac:spMkLst>
            <pc:docMk/>
            <pc:sldMk cId="1260900943" sldId="265"/>
            <ac:spMk id="55" creationId="{D01C0939-48D9-0551-B3D6-77CB745ACE2B}"/>
          </ac:spMkLst>
        </pc:spChg>
        <pc:spChg chg="mod">
          <ac:chgData name="Charline Dop" userId="632207e5-4879-48e4-892a-a6c07a93a4e8" providerId="ADAL" clId="{F2EC516F-DD19-43FB-B476-AA1D828B93A4}" dt="2024-03-27T11:53:03.306" v="2969"/>
          <ac:spMkLst>
            <pc:docMk/>
            <pc:sldMk cId="1260900943" sldId="265"/>
            <ac:spMk id="56" creationId="{C059D2A5-24B5-445C-AC09-490EC9D838D3}"/>
          </ac:spMkLst>
        </pc:spChg>
        <pc:spChg chg="mod">
          <ac:chgData name="Charline Dop" userId="632207e5-4879-48e4-892a-a6c07a93a4e8" providerId="ADAL" clId="{F2EC516F-DD19-43FB-B476-AA1D828B93A4}" dt="2024-03-27T11:53:03.306" v="2969"/>
          <ac:spMkLst>
            <pc:docMk/>
            <pc:sldMk cId="1260900943" sldId="265"/>
            <ac:spMk id="57" creationId="{4A85A251-24F0-6479-B3DB-C736618689A5}"/>
          </ac:spMkLst>
        </pc:spChg>
        <pc:spChg chg="mod">
          <ac:chgData name="Charline Dop" userId="632207e5-4879-48e4-892a-a6c07a93a4e8" providerId="ADAL" clId="{F2EC516F-DD19-43FB-B476-AA1D828B93A4}" dt="2024-03-27T11:53:03.306" v="2969"/>
          <ac:spMkLst>
            <pc:docMk/>
            <pc:sldMk cId="1260900943" sldId="265"/>
            <ac:spMk id="58" creationId="{0E5B7F3E-C805-65B8-2194-0F08E98FADA1}"/>
          </ac:spMkLst>
        </pc:spChg>
        <pc:spChg chg="mod">
          <ac:chgData name="Charline Dop" userId="632207e5-4879-48e4-892a-a6c07a93a4e8" providerId="ADAL" clId="{F2EC516F-DD19-43FB-B476-AA1D828B93A4}" dt="2024-03-27T11:53:03.306" v="2969"/>
          <ac:spMkLst>
            <pc:docMk/>
            <pc:sldMk cId="1260900943" sldId="265"/>
            <ac:spMk id="59" creationId="{04C4C426-C4A3-F76A-8CBA-8E0C113C742D}"/>
          </ac:spMkLst>
        </pc:spChg>
        <pc:spChg chg="mod">
          <ac:chgData name="Charline Dop" userId="632207e5-4879-48e4-892a-a6c07a93a4e8" providerId="ADAL" clId="{F2EC516F-DD19-43FB-B476-AA1D828B93A4}" dt="2024-03-27T11:53:03.306" v="2969"/>
          <ac:spMkLst>
            <pc:docMk/>
            <pc:sldMk cId="1260900943" sldId="265"/>
            <ac:spMk id="60" creationId="{B9150F52-613D-AD75-DDB2-4ADF2D83F0E0}"/>
          </ac:spMkLst>
        </pc:spChg>
        <pc:spChg chg="mod">
          <ac:chgData name="Charline Dop" userId="632207e5-4879-48e4-892a-a6c07a93a4e8" providerId="ADAL" clId="{F2EC516F-DD19-43FB-B476-AA1D828B93A4}" dt="2024-03-27T11:53:03.306" v="2969"/>
          <ac:spMkLst>
            <pc:docMk/>
            <pc:sldMk cId="1260900943" sldId="265"/>
            <ac:spMk id="61" creationId="{9987176C-27F4-7220-F064-891B3B2D949A}"/>
          </ac:spMkLst>
        </pc:spChg>
        <pc:spChg chg="mod">
          <ac:chgData name="Charline Dop" userId="632207e5-4879-48e4-892a-a6c07a93a4e8" providerId="ADAL" clId="{F2EC516F-DD19-43FB-B476-AA1D828B93A4}" dt="2024-03-27T11:53:03.306" v="2969"/>
          <ac:spMkLst>
            <pc:docMk/>
            <pc:sldMk cId="1260900943" sldId="265"/>
            <ac:spMk id="62" creationId="{8CEC24FD-9498-0B0B-EF39-C7BABDD0C049}"/>
          </ac:spMkLst>
        </pc:spChg>
        <pc:spChg chg="mod">
          <ac:chgData name="Charline Dop" userId="632207e5-4879-48e4-892a-a6c07a93a4e8" providerId="ADAL" clId="{F2EC516F-DD19-43FB-B476-AA1D828B93A4}" dt="2024-03-27T11:53:03.306" v="2969"/>
          <ac:spMkLst>
            <pc:docMk/>
            <pc:sldMk cId="1260900943" sldId="265"/>
            <ac:spMk id="63" creationId="{32E2C7FD-745A-F17F-681A-498BBF8C8B63}"/>
          </ac:spMkLst>
        </pc:spChg>
        <pc:spChg chg="mod">
          <ac:chgData name="Charline Dop" userId="632207e5-4879-48e4-892a-a6c07a93a4e8" providerId="ADAL" clId="{F2EC516F-DD19-43FB-B476-AA1D828B93A4}" dt="2024-03-27T11:53:03.306" v="2969"/>
          <ac:spMkLst>
            <pc:docMk/>
            <pc:sldMk cId="1260900943" sldId="265"/>
            <ac:spMk id="64" creationId="{CCF47CB3-C192-DD80-B075-0B58D28A70AC}"/>
          </ac:spMkLst>
        </pc:spChg>
        <pc:spChg chg="mod">
          <ac:chgData name="Charline Dop" userId="632207e5-4879-48e4-892a-a6c07a93a4e8" providerId="ADAL" clId="{F2EC516F-DD19-43FB-B476-AA1D828B93A4}" dt="2024-03-27T11:53:03.306" v="2969"/>
          <ac:spMkLst>
            <pc:docMk/>
            <pc:sldMk cId="1260900943" sldId="265"/>
            <ac:spMk id="65" creationId="{5672FFDA-C43B-196B-707E-AC8AC19D708B}"/>
          </ac:spMkLst>
        </pc:spChg>
        <pc:spChg chg="mod">
          <ac:chgData name="Charline Dop" userId="632207e5-4879-48e4-892a-a6c07a93a4e8" providerId="ADAL" clId="{F2EC516F-DD19-43FB-B476-AA1D828B93A4}" dt="2024-03-27T11:53:03.306" v="2969"/>
          <ac:spMkLst>
            <pc:docMk/>
            <pc:sldMk cId="1260900943" sldId="265"/>
            <ac:spMk id="66" creationId="{B5BA300B-CC4B-269D-4B69-3FCCCA5D12A1}"/>
          </ac:spMkLst>
        </pc:spChg>
        <pc:spChg chg="mod">
          <ac:chgData name="Charline Dop" userId="632207e5-4879-48e4-892a-a6c07a93a4e8" providerId="ADAL" clId="{F2EC516F-DD19-43FB-B476-AA1D828B93A4}" dt="2024-03-27T11:53:03.306" v="2969"/>
          <ac:spMkLst>
            <pc:docMk/>
            <pc:sldMk cId="1260900943" sldId="265"/>
            <ac:spMk id="67" creationId="{7E20CD7B-A536-8418-E486-EE222A18123F}"/>
          </ac:spMkLst>
        </pc:spChg>
        <pc:spChg chg="mod">
          <ac:chgData name="Charline Dop" userId="632207e5-4879-48e4-892a-a6c07a93a4e8" providerId="ADAL" clId="{F2EC516F-DD19-43FB-B476-AA1D828B93A4}" dt="2024-03-27T11:53:03.306" v="2969"/>
          <ac:spMkLst>
            <pc:docMk/>
            <pc:sldMk cId="1260900943" sldId="265"/>
            <ac:spMk id="68" creationId="{C26C98AA-8560-2BD3-D72E-F7F918D99908}"/>
          </ac:spMkLst>
        </pc:spChg>
        <pc:spChg chg="mod">
          <ac:chgData name="Charline Dop" userId="632207e5-4879-48e4-892a-a6c07a93a4e8" providerId="ADAL" clId="{F2EC516F-DD19-43FB-B476-AA1D828B93A4}" dt="2024-03-27T11:53:03.306" v="2969"/>
          <ac:spMkLst>
            <pc:docMk/>
            <pc:sldMk cId="1260900943" sldId="265"/>
            <ac:spMk id="69" creationId="{D9FE1506-F8C6-71E4-FA02-99149E768C3C}"/>
          </ac:spMkLst>
        </pc:spChg>
        <pc:spChg chg="mod">
          <ac:chgData name="Charline Dop" userId="632207e5-4879-48e4-892a-a6c07a93a4e8" providerId="ADAL" clId="{F2EC516F-DD19-43FB-B476-AA1D828B93A4}" dt="2024-03-27T11:53:03.306" v="2969"/>
          <ac:spMkLst>
            <pc:docMk/>
            <pc:sldMk cId="1260900943" sldId="265"/>
            <ac:spMk id="70" creationId="{FDE43F1E-940F-F76C-EFBF-2AF2FB734A95}"/>
          </ac:spMkLst>
        </pc:spChg>
        <pc:spChg chg="mod">
          <ac:chgData name="Charline Dop" userId="632207e5-4879-48e4-892a-a6c07a93a4e8" providerId="ADAL" clId="{F2EC516F-DD19-43FB-B476-AA1D828B93A4}" dt="2024-03-27T11:53:03.306" v="2969"/>
          <ac:spMkLst>
            <pc:docMk/>
            <pc:sldMk cId="1260900943" sldId="265"/>
            <ac:spMk id="71" creationId="{E384DE74-9F52-7EF6-CC22-78ABB9817122}"/>
          </ac:spMkLst>
        </pc:spChg>
        <pc:spChg chg="mod">
          <ac:chgData name="Charline Dop" userId="632207e5-4879-48e4-892a-a6c07a93a4e8" providerId="ADAL" clId="{F2EC516F-DD19-43FB-B476-AA1D828B93A4}" dt="2024-03-27T11:53:03.306" v="2969"/>
          <ac:spMkLst>
            <pc:docMk/>
            <pc:sldMk cId="1260900943" sldId="265"/>
            <ac:spMk id="72" creationId="{D4927C6F-ED06-0CE8-7457-A8BDDAFC8651}"/>
          </ac:spMkLst>
        </pc:spChg>
        <pc:spChg chg="mod">
          <ac:chgData name="Charline Dop" userId="632207e5-4879-48e4-892a-a6c07a93a4e8" providerId="ADAL" clId="{F2EC516F-DD19-43FB-B476-AA1D828B93A4}" dt="2024-03-27T11:53:03.306" v="2969"/>
          <ac:spMkLst>
            <pc:docMk/>
            <pc:sldMk cId="1260900943" sldId="265"/>
            <ac:spMk id="73" creationId="{E9116C30-3236-00A8-4B47-79D0BEB5E1EB}"/>
          </ac:spMkLst>
        </pc:spChg>
        <pc:spChg chg="mod">
          <ac:chgData name="Charline Dop" userId="632207e5-4879-48e4-892a-a6c07a93a4e8" providerId="ADAL" clId="{F2EC516F-DD19-43FB-B476-AA1D828B93A4}" dt="2024-03-27T11:53:03.306" v="2969"/>
          <ac:spMkLst>
            <pc:docMk/>
            <pc:sldMk cId="1260900943" sldId="265"/>
            <ac:spMk id="74" creationId="{DA44323C-88C7-8D08-ABEE-280395B54395}"/>
          </ac:spMkLst>
        </pc:spChg>
        <pc:spChg chg="mod">
          <ac:chgData name="Charline Dop" userId="632207e5-4879-48e4-892a-a6c07a93a4e8" providerId="ADAL" clId="{F2EC516F-DD19-43FB-B476-AA1D828B93A4}" dt="2024-03-27T11:53:03.306" v="2969"/>
          <ac:spMkLst>
            <pc:docMk/>
            <pc:sldMk cId="1260900943" sldId="265"/>
            <ac:spMk id="75" creationId="{A68FCDCC-58B3-4570-659E-BDC769477325}"/>
          </ac:spMkLst>
        </pc:spChg>
        <pc:spChg chg="mod">
          <ac:chgData name="Charline Dop" userId="632207e5-4879-48e4-892a-a6c07a93a4e8" providerId="ADAL" clId="{F2EC516F-DD19-43FB-B476-AA1D828B93A4}" dt="2024-03-27T11:53:03.306" v="2969"/>
          <ac:spMkLst>
            <pc:docMk/>
            <pc:sldMk cId="1260900943" sldId="265"/>
            <ac:spMk id="76" creationId="{E8540C01-9575-CFF9-118E-FB764326B70D}"/>
          </ac:spMkLst>
        </pc:spChg>
        <pc:spChg chg="mod">
          <ac:chgData name="Charline Dop" userId="632207e5-4879-48e4-892a-a6c07a93a4e8" providerId="ADAL" clId="{F2EC516F-DD19-43FB-B476-AA1D828B93A4}" dt="2024-03-27T11:53:03.306" v="2969"/>
          <ac:spMkLst>
            <pc:docMk/>
            <pc:sldMk cId="1260900943" sldId="265"/>
            <ac:spMk id="77" creationId="{0181FDE1-E5D0-90BB-206C-43F9B4D19E6A}"/>
          </ac:spMkLst>
        </pc:spChg>
        <pc:spChg chg="mod">
          <ac:chgData name="Charline Dop" userId="632207e5-4879-48e4-892a-a6c07a93a4e8" providerId="ADAL" clId="{F2EC516F-DD19-43FB-B476-AA1D828B93A4}" dt="2024-03-27T11:53:03.306" v="2969"/>
          <ac:spMkLst>
            <pc:docMk/>
            <pc:sldMk cId="1260900943" sldId="265"/>
            <ac:spMk id="78" creationId="{0FA91C9D-9F2B-FEB8-4E2C-036D8D110DAD}"/>
          </ac:spMkLst>
        </pc:spChg>
        <pc:spChg chg="mod">
          <ac:chgData name="Charline Dop" userId="632207e5-4879-48e4-892a-a6c07a93a4e8" providerId="ADAL" clId="{F2EC516F-DD19-43FB-B476-AA1D828B93A4}" dt="2024-03-27T11:53:03.306" v="2969"/>
          <ac:spMkLst>
            <pc:docMk/>
            <pc:sldMk cId="1260900943" sldId="265"/>
            <ac:spMk id="79" creationId="{26AB2AB9-BB18-C412-DE30-BBBA801F20AE}"/>
          </ac:spMkLst>
        </pc:spChg>
        <pc:spChg chg="mod">
          <ac:chgData name="Charline Dop" userId="632207e5-4879-48e4-892a-a6c07a93a4e8" providerId="ADAL" clId="{F2EC516F-DD19-43FB-B476-AA1D828B93A4}" dt="2024-03-27T11:53:03.306" v="2969"/>
          <ac:spMkLst>
            <pc:docMk/>
            <pc:sldMk cId="1260900943" sldId="265"/>
            <ac:spMk id="80" creationId="{BFEB0FF0-5652-C0EA-F050-38856A7AA890}"/>
          </ac:spMkLst>
        </pc:spChg>
        <pc:spChg chg="mod">
          <ac:chgData name="Charline Dop" userId="632207e5-4879-48e4-892a-a6c07a93a4e8" providerId="ADAL" clId="{F2EC516F-DD19-43FB-B476-AA1D828B93A4}" dt="2024-03-27T11:53:03.306" v="2969"/>
          <ac:spMkLst>
            <pc:docMk/>
            <pc:sldMk cId="1260900943" sldId="265"/>
            <ac:spMk id="81" creationId="{405A905D-9051-B1CA-2492-18A40DD0A4F5}"/>
          </ac:spMkLst>
        </pc:spChg>
        <pc:spChg chg="mod">
          <ac:chgData name="Charline Dop" userId="632207e5-4879-48e4-892a-a6c07a93a4e8" providerId="ADAL" clId="{F2EC516F-DD19-43FB-B476-AA1D828B93A4}" dt="2024-03-27T11:53:03.306" v="2969"/>
          <ac:spMkLst>
            <pc:docMk/>
            <pc:sldMk cId="1260900943" sldId="265"/>
            <ac:spMk id="82" creationId="{4EFB94E1-6972-F321-0200-ADC4B0DFB158}"/>
          </ac:spMkLst>
        </pc:spChg>
        <pc:spChg chg="mod">
          <ac:chgData name="Charline Dop" userId="632207e5-4879-48e4-892a-a6c07a93a4e8" providerId="ADAL" clId="{F2EC516F-DD19-43FB-B476-AA1D828B93A4}" dt="2024-03-27T11:53:03.306" v="2969"/>
          <ac:spMkLst>
            <pc:docMk/>
            <pc:sldMk cId="1260900943" sldId="265"/>
            <ac:spMk id="83" creationId="{8BF7B8C1-2729-E262-7D65-EF1B84D58608}"/>
          </ac:spMkLst>
        </pc:spChg>
        <pc:spChg chg="mod">
          <ac:chgData name="Charline Dop" userId="632207e5-4879-48e4-892a-a6c07a93a4e8" providerId="ADAL" clId="{F2EC516F-DD19-43FB-B476-AA1D828B93A4}" dt="2024-03-27T11:53:03.306" v="2969"/>
          <ac:spMkLst>
            <pc:docMk/>
            <pc:sldMk cId="1260900943" sldId="265"/>
            <ac:spMk id="84" creationId="{C3B87AB6-4BAC-B204-C148-6F3503C78F84}"/>
          </ac:spMkLst>
        </pc:spChg>
        <pc:spChg chg="mod">
          <ac:chgData name="Charline Dop" userId="632207e5-4879-48e4-892a-a6c07a93a4e8" providerId="ADAL" clId="{F2EC516F-DD19-43FB-B476-AA1D828B93A4}" dt="2024-03-27T11:53:03.306" v="2969"/>
          <ac:spMkLst>
            <pc:docMk/>
            <pc:sldMk cId="1260900943" sldId="265"/>
            <ac:spMk id="85" creationId="{EF71A742-3E0B-77ED-4548-5749E94CF9F6}"/>
          </ac:spMkLst>
        </pc:spChg>
        <pc:spChg chg="mod">
          <ac:chgData name="Charline Dop" userId="632207e5-4879-48e4-892a-a6c07a93a4e8" providerId="ADAL" clId="{F2EC516F-DD19-43FB-B476-AA1D828B93A4}" dt="2024-03-27T11:53:03.306" v="2969"/>
          <ac:spMkLst>
            <pc:docMk/>
            <pc:sldMk cId="1260900943" sldId="265"/>
            <ac:spMk id="86" creationId="{B6E5612A-9255-0B93-CE27-9D8011EC14E1}"/>
          </ac:spMkLst>
        </pc:spChg>
        <pc:spChg chg="mod">
          <ac:chgData name="Charline Dop" userId="632207e5-4879-48e4-892a-a6c07a93a4e8" providerId="ADAL" clId="{F2EC516F-DD19-43FB-B476-AA1D828B93A4}" dt="2024-03-27T11:53:03.306" v="2969"/>
          <ac:spMkLst>
            <pc:docMk/>
            <pc:sldMk cId="1260900943" sldId="265"/>
            <ac:spMk id="87" creationId="{05E45C40-F7C9-D5F3-1BD4-7497099C72EF}"/>
          </ac:spMkLst>
        </pc:spChg>
        <pc:spChg chg="mod">
          <ac:chgData name="Charline Dop" userId="632207e5-4879-48e4-892a-a6c07a93a4e8" providerId="ADAL" clId="{F2EC516F-DD19-43FB-B476-AA1D828B93A4}" dt="2024-03-27T11:53:03.306" v="2969"/>
          <ac:spMkLst>
            <pc:docMk/>
            <pc:sldMk cId="1260900943" sldId="265"/>
            <ac:spMk id="88" creationId="{1D5DDC9E-4056-50DB-314F-F9E3FCF5226B}"/>
          </ac:spMkLst>
        </pc:spChg>
        <pc:spChg chg="mod">
          <ac:chgData name="Charline Dop" userId="632207e5-4879-48e4-892a-a6c07a93a4e8" providerId="ADAL" clId="{F2EC516F-DD19-43FB-B476-AA1D828B93A4}" dt="2024-03-27T11:53:03.306" v="2969"/>
          <ac:spMkLst>
            <pc:docMk/>
            <pc:sldMk cId="1260900943" sldId="265"/>
            <ac:spMk id="89" creationId="{4F8DC12F-2CD8-F23B-8AC9-CD9748334619}"/>
          </ac:spMkLst>
        </pc:spChg>
        <pc:spChg chg="mod">
          <ac:chgData name="Charline Dop" userId="632207e5-4879-48e4-892a-a6c07a93a4e8" providerId="ADAL" clId="{F2EC516F-DD19-43FB-B476-AA1D828B93A4}" dt="2024-03-27T11:53:03.306" v="2969"/>
          <ac:spMkLst>
            <pc:docMk/>
            <pc:sldMk cId="1260900943" sldId="265"/>
            <ac:spMk id="90" creationId="{59AA88C6-114C-B8FA-D0C7-66CFF71B2F2A}"/>
          </ac:spMkLst>
        </pc:spChg>
        <pc:spChg chg="mod">
          <ac:chgData name="Charline Dop" userId="632207e5-4879-48e4-892a-a6c07a93a4e8" providerId="ADAL" clId="{F2EC516F-DD19-43FB-B476-AA1D828B93A4}" dt="2024-03-27T11:53:03.306" v="2969"/>
          <ac:spMkLst>
            <pc:docMk/>
            <pc:sldMk cId="1260900943" sldId="265"/>
            <ac:spMk id="91" creationId="{BBFC8C23-843F-C2BD-3339-F72805495266}"/>
          </ac:spMkLst>
        </pc:spChg>
        <pc:spChg chg="mod">
          <ac:chgData name="Charline Dop" userId="632207e5-4879-48e4-892a-a6c07a93a4e8" providerId="ADAL" clId="{F2EC516F-DD19-43FB-B476-AA1D828B93A4}" dt="2024-03-27T11:53:03.306" v="2969"/>
          <ac:spMkLst>
            <pc:docMk/>
            <pc:sldMk cId="1260900943" sldId="265"/>
            <ac:spMk id="92" creationId="{4E6EFBA1-2F2B-B573-D1D4-1F96506E8624}"/>
          </ac:spMkLst>
        </pc:spChg>
        <pc:spChg chg="mod">
          <ac:chgData name="Charline Dop" userId="632207e5-4879-48e4-892a-a6c07a93a4e8" providerId="ADAL" clId="{F2EC516F-DD19-43FB-B476-AA1D828B93A4}" dt="2024-03-27T11:53:03.306" v="2969"/>
          <ac:spMkLst>
            <pc:docMk/>
            <pc:sldMk cId="1260900943" sldId="265"/>
            <ac:spMk id="93" creationId="{C36F6CE8-013B-7D52-567C-0BE4AEBFBC93}"/>
          </ac:spMkLst>
        </pc:spChg>
        <pc:spChg chg="mod">
          <ac:chgData name="Charline Dop" userId="632207e5-4879-48e4-892a-a6c07a93a4e8" providerId="ADAL" clId="{F2EC516F-DD19-43FB-B476-AA1D828B93A4}" dt="2024-03-27T11:53:03.306" v="2969"/>
          <ac:spMkLst>
            <pc:docMk/>
            <pc:sldMk cId="1260900943" sldId="265"/>
            <ac:spMk id="94" creationId="{5A9BACD5-CBAB-33C0-499D-E86D3E61A46A}"/>
          </ac:spMkLst>
        </pc:spChg>
        <pc:spChg chg="mod">
          <ac:chgData name="Charline Dop" userId="632207e5-4879-48e4-892a-a6c07a93a4e8" providerId="ADAL" clId="{F2EC516F-DD19-43FB-B476-AA1D828B93A4}" dt="2024-03-27T11:53:03.306" v="2969"/>
          <ac:spMkLst>
            <pc:docMk/>
            <pc:sldMk cId="1260900943" sldId="265"/>
            <ac:spMk id="95" creationId="{9FCB4265-FC8A-0D55-E77F-F3E0430CA2F4}"/>
          </ac:spMkLst>
        </pc:spChg>
        <pc:spChg chg="mod">
          <ac:chgData name="Charline Dop" userId="632207e5-4879-48e4-892a-a6c07a93a4e8" providerId="ADAL" clId="{F2EC516F-DD19-43FB-B476-AA1D828B93A4}" dt="2024-03-27T11:53:03.306" v="2969"/>
          <ac:spMkLst>
            <pc:docMk/>
            <pc:sldMk cId="1260900943" sldId="265"/>
            <ac:spMk id="96" creationId="{6AFEE20B-D5C6-FFAF-51BC-310B47A120AB}"/>
          </ac:spMkLst>
        </pc:spChg>
        <pc:spChg chg="mod">
          <ac:chgData name="Charline Dop" userId="632207e5-4879-48e4-892a-a6c07a93a4e8" providerId="ADAL" clId="{F2EC516F-DD19-43FB-B476-AA1D828B93A4}" dt="2024-03-27T11:53:03.306" v="2969"/>
          <ac:spMkLst>
            <pc:docMk/>
            <pc:sldMk cId="1260900943" sldId="265"/>
            <ac:spMk id="97" creationId="{18A014C4-1C5B-0F8A-955A-509702CB18DB}"/>
          </ac:spMkLst>
        </pc:spChg>
        <pc:spChg chg="mod">
          <ac:chgData name="Charline Dop" userId="632207e5-4879-48e4-892a-a6c07a93a4e8" providerId="ADAL" clId="{F2EC516F-DD19-43FB-B476-AA1D828B93A4}" dt="2024-03-27T11:53:03.306" v="2969"/>
          <ac:spMkLst>
            <pc:docMk/>
            <pc:sldMk cId="1260900943" sldId="265"/>
            <ac:spMk id="98" creationId="{8DC3B94D-B69B-C667-9FE3-36DF3AA3BB22}"/>
          </ac:spMkLst>
        </pc:spChg>
        <pc:spChg chg="mod">
          <ac:chgData name="Charline Dop" userId="632207e5-4879-48e4-892a-a6c07a93a4e8" providerId="ADAL" clId="{F2EC516F-DD19-43FB-B476-AA1D828B93A4}" dt="2024-03-27T11:53:03.306" v="2969"/>
          <ac:spMkLst>
            <pc:docMk/>
            <pc:sldMk cId="1260900943" sldId="265"/>
            <ac:spMk id="99" creationId="{F6B539F2-C461-594E-F091-8F8DD365082C}"/>
          </ac:spMkLst>
        </pc:spChg>
        <pc:spChg chg="mod">
          <ac:chgData name="Charline Dop" userId="632207e5-4879-48e4-892a-a6c07a93a4e8" providerId="ADAL" clId="{F2EC516F-DD19-43FB-B476-AA1D828B93A4}" dt="2024-03-27T11:53:03.306" v="2969"/>
          <ac:spMkLst>
            <pc:docMk/>
            <pc:sldMk cId="1260900943" sldId="265"/>
            <ac:spMk id="100" creationId="{14B55B7D-A787-7AC0-7E57-7D2DEB7C407D}"/>
          </ac:spMkLst>
        </pc:spChg>
        <pc:spChg chg="mod">
          <ac:chgData name="Charline Dop" userId="632207e5-4879-48e4-892a-a6c07a93a4e8" providerId="ADAL" clId="{F2EC516F-DD19-43FB-B476-AA1D828B93A4}" dt="2024-03-27T11:53:03.306" v="2969"/>
          <ac:spMkLst>
            <pc:docMk/>
            <pc:sldMk cId="1260900943" sldId="265"/>
            <ac:spMk id="101" creationId="{E72E553E-3D9A-E411-B8E7-A01F6C7D25EA}"/>
          </ac:spMkLst>
        </pc:spChg>
        <pc:spChg chg="mod">
          <ac:chgData name="Charline Dop" userId="632207e5-4879-48e4-892a-a6c07a93a4e8" providerId="ADAL" clId="{F2EC516F-DD19-43FB-B476-AA1D828B93A4}" dt="2024-03-27T11:53:03.306" v="2969"/>
          <ac:spMkLst>
            <pc:docMk/>
            <pc:sldMk cId="1260900943" sldId="265"/>
            <ac:spMk id="102" creationId="{D430CFA1-8365-CAC4-3363-5A51FA73427A}"/>
          </ac:spMkLst>
        </pc:spChg>
        <pc:spChg chg="mod">
          <ac:chgData name="Charline Dop" userId="632207e5-4879-48e4-892a-a6c07a93a4e8" providerId="ADAL" clId="{F2EC516F-DD19-43FB-B476-AA1D828B93A4}" dt="2024-03-27T11:53:03.306" v="2969"/>
          <ac:spMkLst>
            <pc:docMk/>
            <pc:sldMk cId="1260900943" sldId="265"/>
            <ac:spMk id="103" creationId="{B9F1265C-C98F-F739-2067-F8BF1D03184D}"/>
          </ac:spMkLst>
        </pc:spChg>
        <pc:spChg chg="mod">
          <ac:chgData name="Charline Dop" userId="632207e5-4879-48e4-892a-a6c07a93a4e8" providerId="ADAL" clId="{F2EC516F-DD19-43FB-B476-AA1D828B93A4}" dt="2024-03-27T11:53:03.306" v="2969"/>
          <ac:spMkLst>
            <pc:docMk/>
            <pc:sldMk cId="1260900943" sldId="265"/>
            <ac:spMk id="104" creationId="{71213CB9-4D6F-410D-57D7-68B00250BA69}"/>
          </ac:spMkLst>
        </pc:spChg>
        <pc:spChg chg="mod">
          <ac:chgData name="Charline Dop" userId="632207e5-4879-48e4-892a-a6c07a93a4e8" providerId="ADAL" clId="{F2EC516F-DD19-43FB-B476-AA1D828B93A4}" dt="2024-03-27T11:53:03.306" v="2969"/>
          <ac:spMkLst>
            <pc:docMk/>
            <pc:sldMk cId="1260900943" sldId="265"/>
            <ac:spMk id="105" creationId="{C64F5EBF-5DC8-98E4-62A9-F08D18D5578D}"/>
          </ac:spMkLst>
        </pc:spChg>
        <pc:spChg chg="mod">
          <ac:chgData name="Charline Dop" userId="632207e5-4879-48e4-892a-a6c07a93a4e8" providerId="ADAL" clId="{F2EC516F-DD19-43FB-B476-AA1D828B93A4}" dt="2024-03-27T11:53:03.306" v="2969"/>
          <ac:spMkLst>
            <pc:docMk/>
            <pc:sldMk cId="1260900943" sldId="265"/>
            <ac:spMk id="106" creationId="{128B615B-F89A-5D2C-227C-9BC70CF2A5B5}"/>
          </ac:spMkLst>
        </pc:spChg>
        <pc:spChg chg="mod">
          <ac:chgData name="Charline Dop" userId="632207e5-4879-48e4-892a-a6c07a93a4e8" providerId="ADAL" clId="{F2EC516F-DD19-43FB-B476-AA1D828B93A4}" dt="2024-03-27T11:53:03.306" v="2969"/>
          <ac:spMkLst>
            <pc:docMk/>
            <pc:sldMk cId="1260900943" sldId="265"/>
            <ac:spMk id="107" creationId="{6F9D3AEA-BB5D-73B6-48A4-39BC82722025}"/>
          </ac:spMkLst>
        </pc:spChg>
        <pc:spChg chg="mod">
          <ac:chgData name="Charline Dop" userId="632207e5-4879-48e4-892a-a6c07a93a4e8" providerId="ADAL" clId="{F2EC516F-DD19-43FB-B476-AA1D828B93A4}" dt="2024-03-27T11:53:03.306" v="2969"/>
          <ac:spMkLst>
            <pc:docMk/>
            <pc:sldMk cId="1260900943" sldId="265"/>
            <ac:spMk id="108" creationId="{23A9FF62-9E51-21F9-6E4C-3A41ADD0C97C}"/>
          </ac:spMkLst>
        </pc:spChg>
        <pc:spChg chg="mod">
          <ac:chgData name="Charline Dop" userId="632207e5-4879-48e4-892a-a6c07a93a4e8" providerId="ADAL" clId="{F2EC516F-DD19-43FB-B476-AA1D828B93A4}" dt="2024-03-27T11:53:03.306" v="2969"/>
          <ac:spMkLst>
            <pc:docMk/>
            <pc:sldMk cId="1260900943" sldId="265"/>
            <ac:spMk id="109" creationId="{52731B83-72F2-1763-5A6C-3B9D3078015F}"/>
          </ac:spMkLst>
        </pc:spChg>
        <pc:spChg chg="mod">
          <ac:chgData name="Charline Dop" userId="632207e5-4879-48e4-892a-a6c07a93a4e8" providerId="ADAL" clId="{F2EC516F-DD19-43FB-B476-AA1D828B93A4}" dt="2024-03-27T11:53:03.306" v="2969"/>
          <ac:spMkLst>
            <pc:docMk/>
            <pc:sldMk cId="1260900943" sldId="265"/>
            <ac:spMk id="110" creationId="{186E5FD2-D3FF-3725-C91E-0DBF3810F9FB}"/>
          </ac:spMkLst>
        </pc:spChg>
        <pc:spChg chg="mod">
          <ac:chgData name="Charline Dop" userId="632207e5-4879-48e4-892a-a6c07a93a4e8" providerId="ADAL" clId="{F2EC516F-DD19-43FB-B476-AA1D828B93A4}" dt="2024-03-27T11:53:03.306" v="2969"/>
          <ac:spMkLst>
            <pc:docMk/>
            <pc:sldMk cId="1260900943" sldId="265"/>
            <ac:spMk id="111" creationId="{D69CD443-A69A-4C71-F8CB-82284DA7F006}"/>
          </ac:spMkLst>
        </pc:spChg>
        <pc:spChg chg="mod">
          <ac:chgData name="Charline Dop" userId="632207e5-4879-48e4-892a-a6c07a93a4e8" providerId="ADAL" clId="{F2EC516F-DD19-43FB-B476-AA1D828B93A4}" dt="2024-03-27T11:53:03.306" v="2969"/>
          <ac:spMkLst>
            <pc:docMk/>
            <pc:sldMk cId="1260900943" sldId="265"/>
            <ac:spMk id="112" creationId="{EC418BE7-CD50-D316-D625-3968365350E2}"/>
          </ac:spMkLst>
        </pc:spChg>
        <pc:spChg chg="mod">
          <ac:chgData name="Charline Dop" userId="632207e5-4879-48e4-892a-a6c07a93a4e8" providerId="ADAL" clId="{F2EC516F-DD19-43FB-B476-AA1D828B93A4}" dt="2024-03-27T11:53:03.306" v="2969"/>
          <ac:spMkLst>
            <pc:docMk/>
            <pc:sldMk cId="1260900943" sldId="265"/>
            <ac:spMk id="113" creationId="{7CE56489-970D-8DC4-C40B-6EE186A3B4B1}"/>
          </ac:spMkLst>
        </pc:spChg>
        <pc:spChg chg="mod">
          <ac:chgData name="Charline Dop" userId="632207e5-4879-48e4-892a-a6c07a93a4e8" providerId="ADAL" clId="{F2EC516F-DD19-43FB-B476-AA1D828B93A4}" dt="2024-03-27T11:53:03.306" v="2969"/>
          <ac:spMkLst>
            <pc:docMk/>
            <pc:sldMk cId="1260900943" sldId="265"/>
            <ac:spMk id="114" creationId="{7A3994C7-76EB-1EAD-CE9E-B2465E4DC800}"/>
          </ac:spMkLst>
        </pc:spChg>
        <pc:spChg chg="mod">
          <ac:chgData name="Charline Dop" userId="632207e5-4879-48e4-892a-a6c07a93a4e8" providerId="ADAL" clId="{F2EC516F-DD19-43FB-B476-AA1D828B93A4}" dt="2024-03-27T11:53:03.306" v="2969"/>
          <ac:spMkLst>
            <pc:docMk/>
            <pc:sldMk cId="1260900943" sldId="265"/>
            <ac:spMk id="115" creationId="{222A9923-28E9-E576-FC02-EFF8207D2F04}"/>
          </ac:spMkLst>
        </pc:spChg>
        <pc:spChg chg="mod">
          <ac:chgData name="Charline Dop" userId="632207e5-4879-48e4-892a-a6c07a93a4e8" providerId="ADAL" clId="{F2EC516F-DD19-43FB-B476-AA1D828B93A4}" dt="2024-03-27T11:53:03.306" v="2969"/>
          <ac:spMkLst>
            <pc:docMk/>
            <pc:sldMk cId="1260900943" sldId="265"/>
            <ac:spMk id="116" creationId="{74810677-7977-B47C-140E-8C211933DF13}"/>
          </ac:spMkLst>
        </pc:spChg>
        <pc:spChg chg="mod">
          <ac:chgData name="Charline Dop" userId="632207e5-4879-48e4-892a-a6c07a93a4e8" providerId="ADAL" clId="{F2EC516F-DD19-43FB-B476-AA1D828B93A4}" dt="2024-03-27T11:53:03.306" v="2969"/>
          <ac:spMkLst>
            <pc:docMk/>
            <pc:sldMk cId="1260900943" sldId="265"/>
            <ac:spMk id="117" creationId="{222942D5-E3FB-E913-E1AD-0F4B5748E293}"/>
          </ac:spMkLst>
        </pc:spChg>
        <pc:spChg chg="mod">
          <ac:chgData name="Charline Dop" userId="632207e5-4879-48e4-892a-a6c07a93a4e8" providerId="ADAL" clId="{F2EC516F-DD19-43FB-B476-AA1D828B93A4}" dt="2024-03-27T11:53:03.306" v="2969"/>
          <ac:spMkLst>
            <pc:docMk/>
            <pc:sldMk cId="1260900943" sldId="265"/>
            <ac:spMk id="118" creationId="{926C7608-71BD-6461-6891-3CD369D34213}"/>
          </ac:spMkLst>
        </pc:spChg>
        <pc:spChg chg="mod">
          <ac:chgData name="Charline Dop" userId="632207e5-4879-48e4-892a-a6c07a93a4e8" providerId="ADAL" clId="{F2EC516F-DD19-43FB-B476-AA1D828B93A4}" dt="2024-03-27T11:53:03.306" v="2969"/>
          <ac:spMkLst>
            <pc:docMk/>
            <pc:sldMk cId="1260900943" sldId="265"/>
            <ac:spMk id="119" creationId="{A8CB8A69-92F3-F37A-86DE-60F0588ECA1E}"/>
          </ac:spMkLst>
        </pc:spChg>
        <pc:spChg chg="mod">
          <ac:chgData name="Charline Dop" userId="632207e5-4879-48e4-892a-a6c07a93a4e8" providerId="ADAL" clId="{F2EC516F-DD19-43FB-B476-AA1D828B93A4}" dt="2024-03-27T11:53:03.306" v="2969"/>
          <ac:spMkLst>
            <pc:docMk/>
            <pc:sldMk cId="1260900943" sldId="265"/>
            <ac:spMk id="120" creationId="{C0A0985D-7470-C51E-7225-226903AAE8A8}"/>
          </ac:spMkLst>
        </pc:spChg>
        <pc:spChg chg="mod">
          <ac:chgData name="Charline Dop" userId="632207e5-4879-48e4-892a-a6c07a93a4e8" providerId="ADAL" clId="{F2EC516F-DD19-43FB-B476-AA1D828B93A4}" dt="2024-03-27T11:53:03.306" v="2969"/>
          <ac:spMkLst>
            <pc:docMk/>
            <pc:sldMk cId="1260900943" sldId="265"/>
            <ac:spMk id="121" creationId="{BA27FE68-EF52-5CFB-E592-980CB33D8852}"/>
          </ac:spMkLst>
        </pc:spChg>
        <pc:spChg chg="mod">
          <ac:chgData name="Charline Dop" userId="632207e5-4879-48e4-892a-a6c07a93a4e8" providerId="ADAL" clId="{F2EC516F-DD19-43FB-B476-AA1D828B93A4}" dt="2024-03-27T11:53:03.306" v="2969"/>
          <ac:spMkLst>
            <pc:docMk/>
            <pc:sldMk cId="1260900943" sldId="265"/>
            <ac:spMk id="122" creationId="{7CFB8D18-CF13-11F2-12E3-334D21ADD0A8}"/>
          </ac:spMkLst>
        </pc:spChg>
        <pc:spChg chg="mod">
          <ac:chgData name="Charline Dop" userId="632207e5-4879-48e4-892a-a6c07a93a4e8" providerId="ADAL" clId="{F2EC516F-DD19-43FB-B476-AA1D828B93A4}" dt="2024-03-27T11:53:03.306" v="2969"/>
          <ac:spMkLst>
            <pc:docMk/>
            <pc:sldMk cId="1260900943" sldId="265"/>
            <ac:spMk id="123" creationId="{C3F5AE4A-0AF2-F238-CD9F-AD891C4E33D3}"/>
          </ac:spMkLst>
        </pc:spChg>
        <pc:spChg chg="mod">
          <ac:chgData name="Charline Dop" userId="632207e5-4879-48e4-892a-a6c07a93a4e8" providerId="ADAL" clId="{F2EC516F-DD19-43FB-B476-AA1D828B93A4}" dt="2024-03-27T11:53:03.306" v="2969"/>
          <ac:spMkLst>
            <pc:docMk/>
            <pc:sldMk cId="1260900943" sldId="265"/>
            <ac:spMk id="124" creationId="{5705D075-EB44-81EC-CC2E-F54F94D36FC2}"/>
          </ac:spMkLst>
        </pc:spChg>
        <pc:spChg chg="mod">
          <ac:chgData name="Charline Dop" userId="632207e5-4879-48e4-892a-a6c07a93a4e8" providerId="ADAL" clId="{F2EC516F-DD19-43FB-B476-AA1D828B93A4}" dt="2024-03-27T11:53:03.306" v="2969"/>
          <ac:spMkLst>
            <pc:docMk/>
            <pc:sldMk cId="1260900943" sldId="265"/>
            <ac:spMk id="125" creationId="{E44A712D-B6CB-6D06-CBBC-A20A593D2544}"/>
          </ac:spMkLst>
        </pc:spChg>
        <pc:spChg chg="mod">
          <ac:chgData name="Charline Dop" userId="632207e5-4879-48e4-892a-a6c07a93a4e8" providerId="ADAL" clId="{F2EC516F-DD19-43FB-B476-AA1D828B93A4}" dt="2024-03-27T11:53:03.306" v="2969"/>
          <ac:spMkLst>
            <pc:docMk/>
            <pc:sldMk cId="1260900943" sldId="265"/>
            <ac:spMk id="126" creationId="{FA3F0ED6-0B49-6B17-B8FD-53D2D6674809}"/>
          </ac:spMkLst>
        </pc:spChg>
        <pc:spChg chg="mod">
          <ac:chgData name="Charline Dop" userId="632207e5-4879-48e4-892a-a6c07a93a4e8" providerId="ADAL" clId="{F2EC516F-DD19-43FB-B476-AA1D828B93A4}" dt="2024-03-27T11:53:03.306" v="2969"/>
          <ac:spMkLst>
            <pc:docMk/>
            <pc:sldMk cId="1260900943" sldId="265"/>
            <ac:spMk id="127" creationId="{C46D9019-F63A-06FD-8FBA-ABFFD051FEE4}"/>
          </ac:spMkLst>
        </pc:spChg>
        <pc:spChg chg="mod">
          <ac:chgData name="Charline Dop" userId="632207e5-4879-48e4-892a-a6c07a93a4e8" providerId="ADAL" clId="{F2EC516F-DD19-43FB-B476-AA1D828B93A4}" dt="2024-03-27T11:53:03.306" v="2969"/>
          <ac:spMkLst>
            <pc:docMk/>
            <pc:sldMk cId="1260900943" sldId="265"/>
            <ac:spMk id="128" creationId="{57DB4A3C-812B-CBB0-0EF4-1AB2CB73109F}"/>
          </ac:spMkLst>
        </pc:spChg>
        <pc:spChg chg="mod">
          <ac:chgData name="Charline Dop" userId="632207e5-4879-48e4-892a-a6c07a93a4e8" providerId="ADAL" clId="{F2EC516F-DD19-43FB-B476-AA1D828B93A4}" dt="2024-03-27T11:53:03.306" v="2969"/>
          <ac:spMkLst>
            <pc:docMk/>
            <pc:sldMk cId="1260900943" sldId="265"/>
            <ac:spMk id="129" creationId="{A20F9A65-2AA1-710C-3E0B-5DE1B61455A8}"/>
          </ac:spMkLst>
        </pc:spChg>
        <pc:spChg chg="mod">
          <ac:chgData name="Charline Dop" userId="632207e5-4879-48e4-892a-a6c07a93a4e8" providerId="ADAL" clId="{F2EC516F-DD19-43FB-B476-AA1D828B93A4}" dt="2024-03-27T11:53:03.306" v="2969"/>
          <ac:spMkLst>
            <pc:docMk/>
            <pc:sldMk cId="1260900943" sldId="265"/>
            <ac:spMk id="130" creationId="{88BFF170-71D7-DF57-81B3-58EC3BAEF21C}"/>
          </ac:spMkLst>
        </pc:spChg>
        <pc:spChg chg="mod">
          <ac:chgData name="Charline Dop" userId="632207e5-4879-48e4-892a-a6c07a93a4e8" providerId="ADAL" clId="{F2EC516F-DD19-43FB-B476-AA1D828B93A4}" dt="2024-03-27T11:53:03.306" v="2969"/>
          <ac:spMkLst>
            <pc:docMk/>
            <pc:sldMk cId="1260900943" sldId="265"/>
            <ac:spMk id="131" creationId="{B419DF61-71CB-38C1-5614-40D058FC151C}"/>
          </ac:spMkLst>
        </pc:spChg>
        <pc:spChg chg="mod">
          <ac:chgData name="Charline Dop" userId="632207e5-4879-48e4-892a-a6c07a93a4e8" providerId="ADAL" clId="{F2EC516F-DD19-43FB-B476-AA1D828B93A4}" dt="2024-03-27T11:53:03.306" v="2969"/>
          <ac:spMkLst>
            <pc:docMk/>
            <pc:sldMk cId="1260900943" sldId="265"/>
            <ac:spMk id="132" creationId="{1A323F6B-61DB-BCB8-C6C0-5B2E48595FFA}"/>
          </ac:spMkLst>
        </pc:spChg>
        <pc:spChg chg="mod">
          <ac:chgData name="Charline Dop" userId="632207e5-4879-48e4-892a-a6c07a93a4e8" providerId="ADAL" clId="{F2EC516F-DD19-43FB-B476-AA1D828B93A4}" dt="2024-03-27T11:53:03.306" v="2969"/>
          <ac:spMkLst>
            <pc:docMk/>
            <pc:sldMk cId="1260900943" sldId="265"/>
            <ac:spMk id="133" creationId="{11E7D169-0765-AB9C-BDF8-9FFBD38D1E27}"/>
          </ac:spMkLst>
        </pc:spChg>
        <pc:spChg chg="mod">
          <ac:chgData name="Charline Dop" userId="632207e5-4879-48e4-892a-a6c07a93a4e8" providerId="ADAL" clId="{F2EC516F-DD19-43FB-B476-AA1D828B93A4}" dt="2024-03-27T11:53:03.306" v="2969"/>
          <ac:spMkLst>
            <pc:docMk/>
            <pc:sldMk cId="1260900943" sldId="265"/>
            <ac:spMk id="134" creationId="{C887D771-6C1D-1B88-F3C1-40D4A07B91FA}"/>
          </ac:spMkLst>
        </pc:spChg>
        <pc:spChg chg="mod">
          <ac:chgData name="Charline Dop" userId="632207e5-4879-48e4-892a-a6c07a93a4e8" providerId="ADAL" clId="{F2EC516F-DD19-43FB-B476-AA1D828B93A4}" dt="2024-03-27T11:53:03.306" v="2969"/>
          <ac:spMkLst>
            <pc:docMk/>
            <pc:sldMk cId="1260900943" sldId="265"/>
            <ac:spMk id="135" creationId="{EF9E1719-A3C9-316E-C902-22F413B4293F}"/>
          </ac:spMkLst>
        </pc:spChg>
        <pc:spChg chg="mod">
          <ac:chgData name="Charline Dop" userId="632207e5-4879-48e4-892a-a6c07a93a4e8" providerId="ADAL" clId="{F2EC516F-DD19-43FB-B476-AA1D828B93A4}" dt="2024-03-27T11:53:03.306" v="2969"/>
          <ac:spMkLst>
            <pc:docMk/>
            <pc:sldMk cId="1260900943" sldId="265"/>
            <ac:spMk id="136" creationId="{4589DD13-8B13-6570-7F93-895A3D5018B0}"/>
          </ac:spMkLst>
        </pc:spChg>
        <pc:spChg chg="mod">
          <ac:chgData name="Charline Dop" userId="632207e5-4879-48e4-892a-a6c07a93a4e8" providerId="ADAL" clId="{F2EC516F-DD19-43FB-B476-AA1D828B93A4}" dt="2024-03-27T11:53:03.306" v="2969"/>
          <ac:spMkLst>
            <pc:docMk/>
            <pc:sldMk cId="1260900943" sldId="265"/>
            <ac:spMk id="137" creationId="{E34706F0-03A0-C493-5503-86F8062A840E}"/>
          </ac:spMkLst>
        </pc:spChg>
        <pc:spChg chg="mod">
          <ac:chgData name="Charline Dop" userId="632207e5-4879-48e4-892a-a6c07a93a4e8" providerId="ADAL" clId="{F2EC516F-DD19-43FB-B476-AA1D828B93A4}" dt="2024-03-27T11:53:03.306" v="2969"/>
          <ac:spMkLst>
            <pc:docMk/>
            <pc:sldMk cId="1260900943" sldId="265"/>
            <ac:spMk id="138" creationId="{6BFC8661-7E6F-EC9F-7BB0-C310B7D2E1C1}"/>
          </ac:spMkLst>
        </pc:spChg>
        <pc:spChg chg="mod">
          <ac:chgData name="Charline Dop" userId="632207e5-4879-48e4-892a-a6c07a93a4e8" providerId="ADAL" clId="{F2EC516F-DD19-43FB-B476-AA1D828B93A4}" dt="2024-03-27T11:53:03.306" v="2969"/>
          <ac:spMkLst>
            <pc:docMk/>
            <pc:sldMk cId="1260900943" sldId="265"/>
            <ac:spMk id="139" creationId="{BBD80165-0B9D-200F-4AD2-47991E933DAF}"/>
          </ac:spMkLst>
        </pc:spChg>
        <pc:spChg chg="mod">
          <ac:chgData name="Charline Dop" userId="632207e5-4879-48e4-892a-a6c07a93a4e8" providerId="ADAL" clId="{F2EC516F-DD19-43FB-B476-AA1D828B93A4}" dt="2024-03-27T11:53:03.306" v="2969"/>
          <ac:spMkLst>
            <pc:docMk/>
            <pc:sldMk cId="1260900943" sldId="265"/>
            <ac:spMk id="140" creationId="{19D2DDD7-5839-18C9-1C5C-869954EBB0B7}"/>
          </ac:spMkLst>
        </pc:spChg>
        <pc:spChg chg="mod">
          <ac:chgData name="Charline Dop" userId="632207e5-4879-48e4-892a-a6c07a93a4e8" providerId="ADAL" clId="{F2EC516F-DD19-43FB-B476-AA1D828B93A4}" dt="2024-03-27T11:53:03.306" v="2969"/>
          <ac:spMkLst>
            <pc:docMk/>
            <pc:sldMk cId="1260900943" sldId="265"/>
            <ac:spMk id="141" creationId="{C6B5AA59-5A77-39D8-1D14-30FF78AE7E97}"/>
          </ac:spMkLst>
        </pc:spChg>
        <pc:spChg chg="mod">
          <ac:chgData name="Charline Dop" userId="632207e5-4879-48e4-892a-a6c07a93a4e8" providerId="ADAL" clId="{F2EC516F-DD19-43FB-B476-AA1D828B93A4}" dt="2024-03-27T11:53:03.306" v="2969"/>
          <ac:spMkLst>
            <pc:docMk/>
            <pc:sldMk cId="1260900943" sldId="265"/>
            <ac:spMk id="142" creationId="{2C58C285-C12B-8A13-899C-AB7575B8325D}"/>
          </ac:spMkLst>
        </pc:spChg>
        <pc:spChg chg="mod">
          <ac:chgData name="Charline Dop" userId="632207e5-4879-48e4-892a-a6c07a93a4e8" providerId="ADAL" clId="{F2EC516F-DD19-43FB-B476-AA1D828B93A4}" dt="2024-03-27T11:53:03.306" v="2969"/>
          <ac:spMkLst>
            <pc:docMk/>
            <pc:sldMk cId="1260900943" sldId="265"/>
            <ac:spMk id="143" creationId="{A90140C0-5691-BF40-46C7-BD2CA473A3E9}"/>
          </ac:spMkLst>
        </pc:spChg>
        <pc:spChg chg="mod">
          <ac:chgData name="Charline Dop" userId="632207e5-4879-48e4-892a-a6c07a93a4e8" providerId="ADAL" clId="{F2EC516F-DD19-43FB-B476-AA1D828B93A4}" dt="2024-03-27T11:53:03.306" v="2969"/>
          <ac:spMkLst>
            <pc:docMk/>
            <pc:sldMk cId="1260900943" sldId="265"/>
            <ac:spMk id="144" creationId="{B37CD850-6A2F-A86D-A97D-C8A5C11FA2D0}"/>
          </ac:spMkLst>
        </pc:spChg>
        <pc:spChg chg="mod">
          <ac:chgData name="Charline Dop" userId="632207e5-4879-48e4-892a-a6c07a93a4e8" providerId="ADAL" clId="{F2EC516F-DD19-43FB-B476-AA1D828B93A4}" dt="2024-03-27T11:53:03.306" v="2969"/>
          <ac:spMkLst>
            <pc:docMk/>
            <pc:sldMk cId="1260900943" sldId="265"/>
            <ac:spMk id="145" creationId="{56A13FA9-9463-4488-FCA2-438E72F109E0}"/>
          </ac:spMkLst>
        </pc:spChg>
        <pc:spChg chg="add del mod topLvl">
          <ac:chgData name="Charline Dop" userId="632207e5-4879-48e4-892a-a6c07a93a4e8" providerId="ADAL" clId="{F2EC516F-DD19-43FB-B476-AA1D828B93A4}" dt="2024-03-27T11:54:23.284" v="2980" actId="165"/>
          <ac:spMkLst>
            <pc:docMk/>
            <pc:sldMk cId="1260900943" sldId="265"/>
            <ac:spMk id="147" creationId="{E446E46E-1EE0-C146-87F7-881F5F4B56D8}"/>
          </ac:spMkLst>
        </pc:spChg>
        <pc:spChg chg="add del mod topLvl">
          <ac:chgData name="Charline Dop" userId="632207e5-4879-48e4-892a-a6c07a93a4e8" providerId="ADAL" clId="{F2EC516F-DD19-43FB-B476-AA1D828B93A4}" dt="2024-03-27T11:54:23.284" v="2980" actId="165"/>
          <ac:spMkLst>
            <pc:docMk/>
            <pc:sldMk cId="1260900943" sldId="265"/>
            <ac:spMk id="148" creationId="{3BD39A28-80D4-F33B-33ED-6E9338D05820}"/>
          </ac:spMkLst>
        </pc:spChg>
        <pc:spChg chg="add del mod topLvl">
          <ac:chgData name="Charline Dop" userId="632207e5-4879-48e4-892a-a6c07a93a4e8" providerId="ADAL" clId="{F2EC516F-DD19-43FB-B476-AA1D828B93A4}" dt="2024-03-27T11:54:23.284" v="2980" actId="165"/>
          <ac:spMkLst>
            <pc:docMk/>
            <pc:sldMk cId="1260900943" sldId="265"/>
            <ac:spMk id="149" creationId="{35F6C599-548F-6C99-8483-79583753839A}"/>
          </ac:spMkLst>
        </pc:spChg>
        <pc:spChg chg="add del mod topLvl">
          <ac:chgData name="Charline Dop" userId="632207e5-4879-48e4-892a-a6c07a93a4e8" providerId="ADAL" clId="{F2EC516F-DD19-43FB-B476-AA1D828B93A4}" dt="2024-03-27T11:54:23.284" v="2980" actId="165"/>
          <ac:spMkLst>
            <pc:docMk/>
            <pc:sldMk cId="1260900943" sldId="265"/>
            <ac:spMk id="150" creationId="{670299E3-0ED6-8438-AC80-CFCF533EFA57}"/>
          </ac:spMkLst>
        </pc:spChg>
        <pc:spChg chg="add del mod topLvl">
          <ac:chgData name="Charline Dop" userId="632207e5-4879-48e4-892a-a6c07a93a4e8" providerId="ADAL" clId="{F2EC516F-DD19-43FB-B476-AA1D828B93A4}" dt="2024-03-27T11:54:23.284" v="2980" actId="165"/>
          <ac:spMkLst>
            <pc:docMk/>
            <pc:sldMk cId="1260900943" sldId="265"/>
            <ac:spMk id="151" creationId="{4172F318-3BE0-A0A4-F543-35054BEF1007}"/>
          </ac:spMkLst>
        </pc:spChg>
        <pc:spChg chg="add del mod topLvl">
          <ac:chgData name="Charline Dop" userId="632207e5-4879-48e4-892a-a6c07a93a4e8" providerId="ADAL" clId="{F2EC516F-DD19-43FB-B476-AA1D828B93A4}" dt="2024-03-27T11:54:23.284" v="2980" actId="165"/>
          <ac:spMkLst>
            <pc:docMk/>
            <pc:sldMk cId="1260900943" sldId="265"/>
            <ac:spMk id="152" creationId="{DB6BB478-EE95-57DF-C20C-9A4C33F308BD}"/>
          </ac:spMkLst>
        </pc:spChg>
        <pc:spChg chg="add del mod topLvl">
          <ac:chgData name="Charline Dop" userId="632207e5-4879-48e4-892a-a6c07a93a4e8" providerId="ADAL" clId="{F2EC516F-DD19-43FB-B476-AA1D828B93A4}" dt="2024-03-27T11:54:23.284" v="2980" actId="165"/>
          <ac:spMkLst>
            <pc:docMk/>
            <pc:sldMk cId="1260900943" sldId="265"/>
            <ac:spMk id="153" creationId="{E94FD234-8B4D-BA3B-6D14-5EAB946F339F}"/>
          </ac:spMkLst>
        </pc:spChg>
        <pc:spChg chg="add del mod topLvl">
          <ac:chgData name="Charline Dop" userId="632207e5-4879-48e4-892a-a6c07a93a4e8" providerId="ADAL" clId="{F2EC516F-DD19-43FB-B476-AA1D828B93A4}" dt="2024-03-27T11:54:23.284" v="2980" actId="165"/>
          <ac:spMkLst>
            <pc:docMk/>
            <pc:sldMk cId="1260900943" sldId="265"/>
            <ac:spMk id="154" creationId="{6F511F02-FC7D-209F-B245-5B2F92400EA6}"/>
          </ac:spMkLst>
        </pc:spChg>
        <pc:spChg chg="add del mod topLvl">
          <ac:chgData name="Charline Dop" userId="632207e5-4879-48e4-892a-a6c07a93a4e8" providerId="ADAL" clId="{F2EC516F-DD19-43FB-B476-AA1D828B93A4}" dt="2024-03-27T11:54:23.284" v="2980" actId="165"/>
          <ac:spMkLst>
            <pc:docMk/>
            <pc:sldMk cId="1260900943" sldId="265"/>
            <ac:spMk id="155" creationId="{83506773-A80A-883B-993F-F82D9545F2A1}"/>
          </ac:spMkLst>
        </pc:spChg>
        <pc:spChg chg="add del mod topLvl">
          <ac:chgData name="Charline Dop" userId="632207e5-4879-48e4-892a-a6c07a93a4e8" providerId="ADAL" clId="{F2EC516F-DD19-43FB-B476-AA1D828B93A4}" dt="2024-03-27T11:54:23.284" v="2980" actId="165"/>
          <ac:spMkLst>
            <pc:docMk/>
            <pc:sldMk cId="1260900943" sldId="265"/>
            <ac:spMk id="156" creationId="{96C2BBE3-2438-DB15-6502-5FAB3F9668B6}"/>
          </ac:spMkLst>
        </pc:spChg>
        <pc:spChg chg="add del mod topLvl">
          <ac:chgData name="Charline Dop" userId="632207e5-4879-48e4-892a-a6c07a93a4e8" providerId="ADAL" clId="{F2EC516F-DD19-43FB-B476-AA1D828B93A4}" dt="2024-03-27T11:54:23.284" v="2980" actId="165"/>
          <ac:spMkLst>
            <pc:docMk/>
            <pc:sldMk cId="1260900943" sldId="265"/>
            <ac:spMk id="157" creationId="{E29DA5D2-1004-731D-92D0-0984E77644E3}"/>
          </ac:spMkLst>
        </pc:spChg>
        <pc:spChg chg="add del mod topLvl">
          <ac:chgData name="Charline Dop" userId="632207e5-4879-48e4-892a-a6c07a93a4e8" providerId="ADAL" clId="{F2EC516F-DD19-43FB-B476-AA1D828B93A4}" dt="2024-03-27T11:54:23.284" v="2980" actId="165"/>
          <ac:spMkLst>
            <pc:docMk/>
            <pc:sldMk cId="1260900943" sldId="265"/>
            <ac:spMk id="158" creationId="{D7F46BAD-8A63-8B67-848D-19296432DB2E}"/>
          </ac:spMkLst>
        </pc:spChg>
        <pc:spChg chg="add del mod topLvl">
          <ac:chgData name="Charline Dop" userId="632207e5-4879-48e4-892a-a6c07a93a4e8" providerId="ADAL" clId="{F2EC516F-DD19-43FB-B476-AA1D828B93A4}" dt="2024-03-27T11:54:23.284" v="2980" actId="165"/>
          <ac:spMkLst>
            <pc:docMk/>
            <pc:sldMk cId="1260900943" sldId="265"/>
            <ac:spMk id="159" creationId="{4EEA14DA-856D-58A4-3881-8D6BEB2A3172}"/>
          </ac:spMkLst>
        </pc:spChg>
        <pc:spChg chg="add del mod topLvl">
          <ac:chgData name="Charline Dop" userId="632207e5-4879-48e4-892a-a6c07a93a4e8" providerId="ADAL" clId="{F2EC516F-DD19-43FB-B476-AA1D828B93A4}" dt="2024-03-27T11:54:23.284" v="2980" actId="165"/>
          <ac:spMkLst>
            <pc:docMk/>
            <pc:sldMk cId="1260900943" sldId="265"/>
            <ac:spMk id="160" creationId="{1EAE6DA0-3282-9A67-46DD-4E6731903F68}"/>
          </ac:spMkLst>
        </pc:spChg>
        <pc:spChg chg="add del mod topLvl">
          <ac:chgData name="Charline Dop" userId="632207e5-4879-48e4-892a-a6c07a93a4e8" providerId="ADAL" clId="{F2EC516F-DD19-43FB-B476-AA1D828B93A4}" dt="2024-03-27T11:54:23.284" v="2980" actId="165"/>
          <ac:spMkLst>
            <pc:docMk/>
            <pc:sldMk cId="1260900943" sldId="265"/>
            <ac:spMk id="161" creationId="{1D6744D9-1C30-6789-2130-7DDA452F0FDA}"/>
          </ac:spMkLst>
        </pc:spChg>
        <pc:spChg chg="add del mod topLvl">
          <ac:chgData name="Charline Dop" userId="632207e5-4879-48e4-892a-a6c07a93a4e8" providerId="ADAL" clId="{F2EC516F-DD19-43FB-B476-AA1D828B93A4}" dt="2024-03-27T11:54:23.284" v="2980" actId="165"/>
          <ac:spMkLst>
            <pc:docMk/>
            <pc:sldMk cId="1260900943" sldId="265"/>
            <ac:spMk id="162" creationId="{67E7B8A1-9950-6554-3CEE-0BAA1E02AFB8}"/>
          </ac:spMkLst>
        </pc:spChg>
        <pc:spChg chg="add del mod topLvl">
          <ac:chgData name="Charline Dop" userId="632207e5-4879-48e4-892a-a6c07a93a4e8" providerId="ADAL" clId="{F2EC516F-DD19-43FB-B476-AA1D828B93A4}" dt="2024-03-27T11:54:23.284" v="2980" actId="165"/>
          <ac:spMkLst>
            <pc:docMk/>
            <pc:sldMk cId="1260900943" sldId="265"/>
            <ac:spMk id="163" creationId="{880D1E8E-0232-B857-3A4C-D5CC37553C9F}"/>
          </ac:spMkLst>
        </pc:spChg>
        <pc:spChg chg="add del mod topLvl">
          <ac:chgData name="Charline Dop" userId="632207e5-4879-48e4-892a-a6c07a93a4e8" providerId="ADAL" clId="{F2EC516F-DD19-43FB-B476-AA1D828B93A4}" dt="2024-03-27T11:54:23.284" v="2980" actId="165"/>
          <ac:spMkLst>
            <pc:docMk/>
            <pc:sldMk cId="1260900943" sldId="265"/>
            <ac:spMk id="164" creationId="{6CDA0AED-77D8-6D9C-F13D-458CC51CA83D}"/>
          </ac:spMkLst>
        </pc:spChg>
        <pc:spChg chg="add del mod topLvl">
          <ac:chgData name="Charline Dop" userId="632207e5-4879-48e4-892a-a6c07a93a4e8" providerId="ADAL" clId="{F2EC516F-DD19-43FB-B476-AA1D828B93A4}" dt="2024-03-27T11:54:23.284" v="2980" actId="165"/>
          <ac:spMkLst>
            <pc:docMk/>
            <pc:sldMk cId="1260900943" sldId="265"/>
            <ac:spMk id="165" creationId="{93FB81E7-5C18-DCBC-FB4D-CFF376B54D6C}"/>
          </ac:spMkLst>
        </pc:spChg>
        <pc:spChg chg="add del mod topLvl">
          <ac:chgData name="Charline Dop" userId="632207e5-4879-48e4-892a-a6c07a93a4e8" providerId="ADAL" clId="{F2EC516F-DD19-43FB-B476-AA1D828B93A4}" dt="2024-03-27T11:54:23.284" v="2980" actId="165"/>
          <ac:spMkLst>
            <pc:docMk/>
            <pc:sldMk cId="1260900943" sldId="265"/>
            <ac:spMk id="166" creationId="{4597D00F-9517-8BD9-308C-12164B57412D}"/>
          </ac:spMkLst>
        </pc:spChg>
        <pc:spChg chg="add del mod topLvl">
          <ac:chgData name="Charline Dop" userId="632207e5-4879-48e4-892a-a6c07a93a4e8" providerId="ADAL" clId="{F2EC516F-DD19-43FB-B476-AA1D828B93A4}" dt="2024-03-27T11:54:23.284" v="2980" actId="165"/>
          <ac:spMkLst>
            <pc:docMk/>
            <pc:sldMk cId="1260900943" sldId="265"/>
            <ac:spMk id="167" creationId="{4DB44506-EBBA-7652-261B-0BA0BC9A42DE}"/>
          </ac:spMkLst>
        </pc:spChg>
        <pc:spChg chg="add del mod topLvl">
          <ac:chgData name="Charline Dop" userId="632207e5-4879-48e4-892a-a6c07a93a4e8" providerId="ADAL" clId="{F2EC516F-DD19-43FB-B476-AA1D828B93A4}" dt="2024-03-27T11:54:23.284" v="2980" actId="165"/>
          <ac:spMkLst>
            <pc:docMk/>
            <pc:sldMk cId="1260900943" sldId="265"/>
            <ac:spMk id="168" creationId="{5E7F89EC-CEA5-6FB9-3D98-B6C6821FC78A}"/>
          </ac:spMkLst>
        </pc:spChg>
        <pc:spChg chg="add del mod topLvl">
          <ac:chgData name="Charline Dop" userId="632207e5-4879-48e4-892a-a6c07a93a4e8" providerId="ADAL" clId="{F2EC516F-DD19-43FB-B476-AA1D828B93A4}" dt="2024-03-27T11:54:23.284" v="2980" actId="165"/>
          <ac:spMkLst>
            <pc:docMk/>
            <pc:sldMk cId="1260900943" sldId="265"/>
            <ac:spMk id="169" creationId="{78BD4DA5-ED80-6FB1-18BF-EAB8B3B22710}"/>
          </ac:spMkLst>
        </pc:spChg>
        <pc:spChg chg="add del mod topLvl">
          <ac:chgData name="Charline Dop" userId="632207e5-4879-48e4-892a-a6c07a93a4e8" providerId="ADAL" clId="{F2EC516F-DD19-43FB-B476-AA1D828B93A4}" dt="2024-03-27T11:54:23.284" v="2980" actId="165"/>
          <ac:spMkLst>
            <pc:docMk/>
            <pc:sldMk cId="1260900943" sldId="265"/>
            <ac:spMk id="170" creationId="{85373BE0-F7AE-5B07-7DA8-44516EBDD0C1}"/>
          </ac:spMkLst>
        </pc:spChg>
        <pc:spChg chg="add del mod topLvl">
          <ac:chgData name="Charline Dop" userId="632207e5-4879-48e4-892a-a6c07a93a4e8" providerId="ADAL" clId="{F2EC516F-DD19-43FB-B476-AA1D828B93A4}" dt="2024-03-27T11:54:23.284" v="2980" actId="165"/>
          <ac:spMkLst>
            <pc:docMk/>
            <pc:sldMk cId="1260900943" sldId="265"/>
            <ac:spMk id="171" creationId="{A1E05391-05F3-6A49-1966-1C5517ECA792}"/>
          </ac:spMkLst>
        </pc:spChg>
        <pc:spChg chg="add del mod topLvl">
          <ac:chgData name="Charline Dop" userId="632207e5-4879-48e4-892a-a6c07a93a4e8" providerId="ADAL" clId="{F2EC516F-DD19-43FB-B476-AA1D828B93A4}" dt="2024-03-27T11:54:23.284" v="2980" actId="165"/>
          <ac:spMkLst>
            <pc:docMk/>
            <pc:sldMk cId="1260900943" sldId="265"/>
            <ac:spMk id="172" creationId="{BB6E7DD1-8AC1-7742-AF72-5FCC05CA7194}"/>
          </ac:spMkLst>
        </pc:spChg>
        <pc:spChg chg="add del mod topLvl">
          <ac:chgData name="Charline Dop" userId="632207e5-4879-48e4-892a-a6c07a93a4e8" providerId="ADAL" clId="{F2EC516F-DD19-43FB-B476-AA1D828B93A4}" dt="2024-03-27T11:54:23.284" v="2980" actId="165"/>
          <ac:spMkLst>
            <pc:docMk/>
            <pc:sldMk cId="1260900943" sldId="265"/>
            <ac:spMk id="173" creationId="{BB8C6BF6-4834-7467-AAC9-29C988B6B6AA}"/>
          </ac:spMkLst>
        </pc:spChg>
        <pc:spChg chg="add del mod topLvl">
          <ac:chgData name="Charline Dop" userId="632207e5-4879-48e4-892a-a6c07a93a4e8" providerId="ADAL" clId="{F2EC516F-DD19-43FB-B476-AA1D828B93A4}" dt="2024-03-27T11:54:23.284" v="2980" actId="165"/>
          <ac:spMkLst>
            <pc:docMk/>
            <pc:sldMk cId="1260900943" sldId="265"/>
            <ac:spMk id="174" creationId="{D7C3EA43-57F5-C167-F738-D6C5A60A3078}"/>
          </ac:spMkLst>
        </pc:spChg>
        <pc:spChg chg="add del mod topLvl">
          <ac:chgData name="Charline Dop" userId="632207e5-4879-48e4-892a-a6c07a93a4e8" providerId="ADAL" clId="{F2EC516F-DD19-43FB-B476-AA1D828B93A4}" dt="2024-03-27T11:54:23.284" v="2980" actId="165"/>
          <ac:spMkLst>
            <pc:docMk/>
            <pc:sldMk cId="1260900943" sldId="265"/>
            <ac:spMk id="175" creationId="{94C4C594-889C-C5B7-E498-B945953EBEF6}"/>
          </ac:spMkLst>
        </pc:spChg>
        <pc:spChg chg="add del mod topLvl">
          <ac:chgData name="Charline Dop" userId="632207e5-4879-48e4-892a-a6c07a93a4e8" providerId="ADAL" clId="{F2EC516F-DD19-43FB-B476-AA1D828B93A4}" dt="2024-03-27T11:54:23.284" v="2980" actId="165"/>
          <ac:spMkLst>
            <pc:docMk/>
            <pc:sldMk cId="1260900943" sldId="265"/>
            <ac:spMk id="176" creationId="{7657243C-FD02-81EC-21AE-C410ED29883E}"/>
          </ac:spMkLst>
        </pc:spChg>
        <pc:spChg chg="add del mod topLvl">
          <ac:chgData name="Charline Dop" userId="632207e5-4879-48e4-892a-a6c07a93a4e8" providerId="ADAL" clId="{F2EC516F-DD19-43FB-B476-AA1D828B93A4}" dt="2024-03-27T11:54:23.284" v="2980" actId="165"/>
          <ac:spMkLst>
            <pc:docMk/>
            <pc:sldMk cId="1260900943" sldId="265"/>
            <ac:spMk id="177" creationId="{F234E465-F087-5499-85AF-FB95B6A04D53}"/>
          </ac:spMkLst>
        </pc:spChg>
        <pc:spChg chg="add del mod topLvl">
          <ac:chgData name="Charline Dop" userId="632207e5-4879-48e4-892a-a6c07a93a4e8" providerId="ADAL" clId="{F2EC516F-DD19-43FB-B476-AA1D828B93A4}" dt="2024-03-27T11:54:23.284" v="2980" actId="165"/>
          <ac:spMkLst>
            <pc:docMk/>
            <pc:sldMk cId="1260900943" sldId="265"/>
            <ac:spMk id="178" creationId="{BEF23ED2-467D-66F8-6277-F4163605A68E}"/>
          </ac:spMkLst>
        </pc:spChg>
        <pc:spChg chg="add del mod topLvl">
          <ac:chgData name="Charline Dop" userId="632207e5-4879-48e4-892a-a6c07a93a4e8" providerId="ADAL" clId="{F2EC516F-DD19-43FB-B476-AA1D828B93A4}" dt="2024-03-27T11:54:23.284" v="2980" actId="165"/>
          <ac:spMkLst>
            <pc:docMk/>
            <pc:sldMk cId="1260900943" sldId="265"/>
            <ac:spMk id="179" creationId="{59B0C172-F7FC-70AD-122F-80E848F00C7A}"/>
          </ac:spMkLst>
        </pc:spChg>
        <pc:spChg chg="add del mod topLvl">
          <ac:chgData name="Charline Dop" userId="632207e5-4879-48e4-892a-a6c07a93a4e8" providerId="ADAL" clId="{F2EC516F-DD19-43FB-B476-AA1D828B93A4}" dt="2024-03-27T11:54:23.284" v="2980" actId="165"/>
          <ac:spMkLst>
            <pc:docMk/>
            <pc:sldMk cId="1260900943" sldId="265"/>
            <ac:spMk id="180" creationId="{531AB328-5527-4EEA-8022-68BE74DB4ABE}"/>
          </ac:spMkLst>
        </pc:spChg>
        <pc:spChg chg="add del mod topLvl">
          <ac:chgData name="Charline Dop" userId="632207e5-4879-48e4-892a-a6c07a93a4e8" providerId="ADAL" clId="{F2EC516F-DD19-43FB-B476-AA1D828B93A4}" dt="2024-03-27T11:54:23.284" v="2980" actId="165"/>
          <ac:spMkLst>
            <pc:docMk/>
            <pc:sldMk cId="1260900943" sldId="265"/>
            <ac:spMk id="181" creationId="{097D39B5-9D6B-3084-5947-648C48F85B45}"/>
          </ac:spMkLst>
        </pc:spChg>
        <pc:spChg chg="add del mod topLvl">
          <ac:chgData name="Charline Dop" userId="632207e5-4879-48e4-892a-a6c07a93a4e8" providerId="ADAL" clId="{F2EC516F-DD19-43FB-B476-AA1D828B93A4}" dt="2024-03-27T11:54:23.284" v="2980" actId="165"/>
          <ac:spMkLst>
            <pc:docMk/>
            <pc:sldMk cId="1260900943" sldId="265"/>
            <ac:spMk id="182" creationId="{E9536E66-A0E9-99DB-15E2-5EF2017EEDF3}"/>
          </ac:spMkLst>
        </pc:spChg>
        <pc:spChg chg="add del mod topLvl">
          <ac:chgData name="Charline Dop" userId="632207e5-4879-48e4-892a-a6c07a93a4e8" providerId="ADAL" clId="{F2EC516F-DD19-43FB-B476-AA1D828B93A4}" dt="2024-03-27T11:54:23.284" v="2980" actId="165"/>
          <ac:spMkLst>
            <pc:docMk/>
            <pc:sldMk cId="1260900943" sldId="265"/>
            <ac:spMk id="183" creationId="{DF91D576-57BD-28F1-0A7C-03FDE625CFC8}"/>
          </ac:spMkLst>
        </pc:spChg>
        <pc:spChg chg="add del mod topLvl">
          <ac:chgData name="Charline Dop" userId="632207e5-4879-48e4-892a-a6c07a93a4e8" providerId="ADAL" clId="{F2EC516F-DD19-43FB-B476-AA1D828B93A4}" dt="2024-03-27T11:54:23.284" v="2980" actId="165"/>
          <ac:spMkLst>
            <pc:docMk/>
            <pc:sldMk cId="1260900943" sldId="265"/>
            <ac:spMk id="184" creationId="{5313253B-F647-57F1-30BB-1C81BCA9B7B2}"/>
          </ac:spMkLst>
        </pc:spChg>
        <pc:spChg chg="add del mod topLvl">
          <ac:chgData name="Charline Dop" userId="632207e5-4879-48e4-892a-a6c07a93a4e8" providerId="ADAL" clId="{F2EC516F-DD19-43FB-B476-AA1D828B93A4}" dt="2024-03-27T11:54:23.284" v="2980" actId="165"/>
          <ac:spMkLst>
            <pc:docMk/>
            <pc:sldMk cId="1260900943" sldId="265"/>
            <ac:spMk id="185" creationId="{2AF85EAA-6EA2-0385-477F-D31C7DEF0D15}"/>
          </ac:spMkLst>
        </pc:spChg>
        <pc:spChg chg="add del mod topLvl">
          <ac:chgData name="Charline Dop" userId="632207e5-4879-48e4-892a-a6c07a93a4e8" providerId="ADAL" clId="{F2EC516F-DD19-43FB-B476-AA1D828B93A4}" dt="2024-03-27T11:54:23.284" v="2980" actId="165"/>
          <ac:spMkLst>
            <pc:docMk/>
            <pc:sldMk cId="1260900943" sldId="265"/>
            <ac:spMk id="186" creationId="{DD349C9D-FF3F-897D-C16D-0824F9C3E823}"/>
          </ac:spMkLst>
        </pc:spChg>
        <pc:spChg chg="add del mod topLvl">
          <ac:chgData name="Charline Dop" userId="632207e5-4879-48e4-892a-a6c07a93a4e8" providerId="ADAL" clId="{F2EC516F-DD19-43FB-B476-AA1D828B93A4}" dt="2024-03-27T11:54:23.284" v="2980" actId="165"/>
          <ac:spMkLst>
            <pc:docMk/>
            <pc:sldMk cId="1260900943" sldId="265"/>
            <ac:spMk id="187" creationId="{7991C7FC-EE30-977A-ACA8-76A4F3BEC731}"/>
          </ac:spMkLst>
        </pc:spChg>
        <pc:spChg chg="add del mod topLvl">
          <ac:chgData name="Charline Dop" userId="632207e5-4879-48e4-892a-a6c07a93a4e8" providerId="ADAL" clId="{F2EC516F-DD19-43FB-B476-AA1D828B93A4}" dt="2024-03-27T11:54:23.284" v="2980" actId="165"/>
          <ac:spMkLst>
            <pc:docMk/>
            <pc:sldMk cId="1260900943" sldId="265"/>
            <ac:spMk id="188" creationId="{9D729E15-43D5-4B3B-39E5-9341BFD3DC29}"/>
          </ac:spMkLst>
        </pc:spChg>
        <pc:spChg chg="add del mod topLvl">
          <ac:chgData name="Charline Dop" userId="632207e5-4879-48e4-892a-a6c07a93a4e8" providerId="ADAL" clId="{F2EC516F-DD19-43FB-B476-AA1D828B93A4}" dt="2024-03-27T11:54:23.284" v="2980" actId="165"/>
          <ac:spMkLst>
            <pc:docMk/>
            <pc:sldMk cId="1260900943" sldId="265"/>
            <ac:spMk id="189" creationId="{E07A7950-FF19-5A47-BBBE-CE037564B44F}"/>
          </ac:spMkLst>
        </pc:spChg>
        <pc:spChg chg="add del mod topLvl">
          <ac:chgData name="Charline Dop" userId="632207e5-4879-48e4-892a-a6c07a93a4e8" providerId="ADAL" clId="{F2EC516F-DD19-43FB-B476-AA1D828B93A4}" dt="2024-03-27T11:54:23.284" v="2980" actId="165"/>
          <ac:spMkLst>
            <pc:docMk/>
            <pc:sldMk cId="1260900943" sldId="265"/>
            <ac:spMk id="190" creationId="{0B6428BB-500B-70A7-E652-C56D2D03E23D}"/>
          </ac:spMkLst>
        </pc:spChg>
        <pc:spChg chg="add del mod topLvl">
          <ac:chgData name="Charline Dop" userId="632207e5-4879-48e4-892a-a6c07a93a4e8" providerId="ADAL" clId="{F2EC516F-DD19-43FB-B476-AA1D828B93A4}" dt="2024-03-27T11:54:23.284" v="2980" actId="165"/>
          <ac:spMkLst>
            <pc:docMk/>
            <pc:sldMk cId="1260900943" sldId="265"/>
            <ac:spMk id="191" creationId="{EFC1028F-FB58-34EC-1064-6141C069CF3D}"/>
          </ac:spMkLst>
        </pc:spChg>
        <pc:spChg chg="add del mod topLvl">
          <ac:chgData name="Charline Dop" userId="632207e5-4879-48e4-892a-a6c07a93a4e8" providerId="ADAL" clId="{F2EC516F-DD19-43FB-B476-AA1D828B93A4}" dt="2024-03-27T11:54:23.284" v="2980" actId="165"/>
          <ac:spMkLst>
            <pc:docMk/>
            <pc:sldMk cId="1260900943" sldId="265"/>
            <ac:spMk id="192" creationId="{2E065EC8-686C-2263-5D5F-4849BAB5EC61}"/>
          </ac:spMkLst>
        </pc:spChg>
        <pc:spChg chg="add del mod topLvl">
          <ac:chgData name="Charline Dop" userId="632207e5-4879-48e4-892a-a6c07a93a4e8" providerId="ADAL" clId="{F2EC516F-DD19-43FB-B476-AA1D828B93A4}" dt="2024-03-27T11:54:23.284" v="2980" actId="165"/>
          <ac:spMkLst>
            <pc:docMk/>
            <pc:sldMk cId="1260900943" sldId="265"/>
            <ac:spMk id="193" creationId="{BA53D3B8-F52C-90F4-E145-7728F89B0455}"/>
          </ac:spMkLst>
        </pc:spChg>
        <pc:spChg chg="add del mod topLvl">
          <ac:chgData name="Charline Dop" userId="632207e5-4879-48e4-892a-a6c07a93a4e8" providerId="ADAL" clId="{F2EC516F-DD19-43FB-B476-AA1D828B93A4}" dt="2024-03-27T11:54:23.284" v="2980" actId="165"/>
          <ac:spMkLst>
            <pc:docMk/>
            <pc:sldMk cId="1260900943" sldId="265"/>
            <ac:spMk id="194" creationId="{D1A954DE-CC30-9D2C-7A2B-7C44C1D5FC23}"/>
          </ac:spMkLst>
        </pc:spChg>
        <pc:spChg chg="add del mod topLvl">
          <ac:chgData name="Charline Dop" userId="632207e5-4879-48e4-892a-a6c07a93a4e8" providerId="ADAL" clId="{F2EC516F-DD19-43FB-B476-AA1D828B93A4}" dt="2024-03-27T11:54:23.284" v="2980" actId="165"/>
          <ac:spMkLst>
            <pc:docMk/>
            <pc:sldMk cId="1260900943" sldId="265"/>
            <ac:spMk id="195" creationId="{F266A450-C90D-4AC2-2FE3-6E7A2BC3D2F3}"/>
          </ac:spMkLst>
        </pc:spChg>
        <pc:spChg chg="add del mod topLvl">
          <ac:chgData name="Charline Dop" userId="632207e5-4879-48e4-892a-a6c07a93a4e8" providerId="ADAL" clId="{F2EC516F-DD19-43FB-B476-AA1D828B93A4}" dt="2024-03-27T11:54:23.284" v="2980" actId="165"/>
          <ac:spMkLst>
            <pc:docMk/>
            <pc:sldMk cId="1260900943" sldId="265"/>
            <ac:spMk id="196" creationId="{E81DE93D-C378-F004-2CDE-EC6729F0F28F}"/>
          </ac:spMkLst>
        </pc:spChg>
        <pc:spChg chg="add del mod topLvl">
          <ac:chgData name="Charline Dop" userId="632207e5-4879-48e4-892a-a6c07a93a4e8" providerId="ADAL" clId="{F2EC516F-DD19-43FB-B476-AA1D828B93A4}" dt="2024-03-27T11:54:23.284" v="2980" actId="165"/>
          <ac:spMkLst>
            <pc:docMk/>
            <pc:sldMk cId="1260900943" sldId="265"/>
            <ac:spMk id="197" creationId="{9B8ED2AF-EEE5-0B75-BE35-B70DD665E24C}"/>
          </ac:spMkLst>
        </pc:spChg>
        <pc:spChg chg="add del mod topLvl">
          <ac:chgData name="Charline Dop" userId="632207e5-4879-48e4-892a-a6c07a93a4e8" providerId="ADAL" clId="{F2EC516F-DD19-43FB-B476-AA1D828B93A4}" dt="2024-03-27T11:54:23.284" v="2980" actId="165"/>
          <ac:spMkLst>
            <pc:docMk/>
            <pc:sldMk cId="1260900943" sldId="265"/>
            <ac:spMk id="198" creationId="{FED13E81-459B-077A-47FC-BB83CB5C4A4E}"/>
          </ac:spMkLst>
        </pc:spChg>
        <pc:spChg chg="add del mod topLvl">
          <ac:chgData name="Charline Dop" userId="632207e5-4879-48e4-892a-a6c07a93a4e8" providerId="ADAL" clId="{F2EC516F-DD19-43FB-B476-AA1D828B93A4}" dt="2024-03-27T11:54:23.284" v="2980" actId="165"/>
          <ac:spMkLst>
            <pc:docMk/>
            <pc:sldMk cId="1260900943" sldId="265"/>
            <ac:spMk id="199" creationId="{46552714-DBE9-0BE9-A32F-CC4AE51CB239}"/>
          </ac:spMkLst>
        </pc:spChg>
        <pc:spChg chg="add del mod topLvl">
          <ac:chgData name="Charline Dop" userId="632207e5-4879-48e4-892a-a6c07a93a4e8" providerId="ADAL" clId="{F2EC516F-DD19-43FB-B476-AA1D828B93A4}" dt="2024-03-27T11:54:23.284" v="2980" actId="165"/>
          <ac:spMkLst>
            <pc:docMk/>
            <pc:sldMk cId="1260900943" sldId="265"/>
            <ac:spMk id="200" creationId="{CA7CAEC0-4FD8-1C78-2940-29BBA356A92D}"/>
          </ac:spMkLst>
        </pc:spChg>
        <pc:spChg chg="add del mod topLvl">
          <ac:chgData name="Charline Dop" userId="632207e5-4879-48e4-892a-a6c07a93a4e8" providerId="ADAL" clId="{F2EC516F-DD19-43FB-B476-AA1D828B93A4}" dt="2024-03-27T11:54:23.284" v="2980" actId="165"/>
          <ac:spMkLst>
            <pc:docMk/>
            <pc:sldMk cId="1260900943" sldId="265"/>
            <ac:spMk id="201" creationId="{F4040DFC-9416-DC4C-873A-B52D5B8D5C06}"/>
          </ac:spMkLst>
        </pc:spChg>
        <pc:spChg chg="add del mod topLvl">
          <ac:chgData name="Charline Dop" userId="632207e5-4879-48e4-892a-a6c07a93a4e8" providerId="ADAL" clId="{F2EC516F-DD19-43FB-B476-AA1D828B93A4}" dt="2024-03-27T11:54:23.284" v="2980" actId="165"/>
          <ac:spMkLst>
            <pc:docMk/>
            <pc:sldMk cId="1260900943" sldId="265"/>
            <ac:spMk id="202" creationId="{DE5D9CFE-4CDE-6C30-B7A3-5EE59B882F0D}"/>
          </ac:spMkLst>
        </pc:spChg>
        <pc:spChg chg="add del mod topLvl">
          <ac:chgData name="Charline Dop" userId="632207e5-4879-48e4-892a-a6c07a93a4e8" providerId="ADAL" clId="{F2EC516F-DD19-43FB-B476-AA1D828B93A4}" dt="2024-03-27T11:54:23.284" v="2980" actId="165"/>
          <ac:spMkLst>
            <pc:docMk/>
            <pc:sldMk cId="1260900943" sldId="265"/>
            <ac:spMk id="203" creationId="{2DDD051D-3AFA-7C00-6370-7EA08B92F401}"/>
          </ac:spMkLst>
        </pc:spChg>
        <pc:spChg chg="add del mod topLvl">
          <ac:chgData name="Charline Dop" userId="632207e5-4879-48e4-892a-a6c07a93a4e8" providerId="ADAL" clId="{F2EC516F-DD19-43FB-B476-AA1D828B93A4}" dt="2024-03-27T11:54:23.284" v="2980" actId="165"/>
          <ac:spMkLst>
            <pc:docMk/>
            <pc:sldMk cId="1260900943" sldId="265"/>
            <ac:spMk id="204" creationId="{3D5CEA6C-58D5-EEC8-F602-EA9D00FCD03D}"/>
          </ac:spMkLst>
        </pc:spChg>
        <pc:spChg chg="add del mod topLvl">
          <ac:chgData name="Charline Dop" userId="632207e5-4879-48e4-892a-a6c07a93a4e8" providerId="ADAL" clId="{F2EC516F-DD19-43FB-B476-AA1D828B93A4}" dt="2024-03-27T11:54:23.284" v="2980" actId="165"/>
          <ac:spMkLst>
            <pc:docMk/>
            <pc:sldMk cId="1260900943" sldId="265"/>
            <ac:spMk id="205" creationId="{B35D6181-41E3-F799-8AE7-E243442CDEF5}"/>
          </ac:spMkLst>
        </pc:spChg>
        <pc:spChg chg="add del mod topLvl">
          <ac:chgData name="Charline Dop" userId="632207e5-4879-48e4-892a-a6c07a93a4e8" providerId="ADAL" clId="{F2EC516F-DD19-43FB-B476-AA1D828B93A4}" dt="2024-03-27T11:54:23.284" v="2980" actId="165"/>
          <ac:spMkLst>
            <pc:docMk/>
            <pc:sldMk cId="1260900943" sldId="265"/>
            <ac:spMk id="206" creationId="{D19F8B05-9785-B332-B945-AEDB025743A3}"/>
          </ac:spMkLst>
        </pc:spChg>
        <pc:spChg chg="add del mod topLvl">
          <ac:chgData name="Charline Dop" userId="632207e5-4879-48e4-892a-a6c07a93a4e8" providerId="ADAL" clId="{F2EC516F-DD19-43FB-B476-AA1D828B93A4}" dt="2024-03-27T11:54:23.284" v="2980" actId="165"/>
          <ac:spMkLst>
            <pc:docMk/>
            <pc:sldMk cId="1260900943" sldId="265"/>
            <ac:spMk id="207" creationId="{AAEAA873-E607-944D-CFEF-97C0A3EBE713}"/>
          </ac:spMkLst>
        </pc:spChg>
        <pc:spChg chg="add del mod topLvl">
          <ac:chgData name="Charline Dop" userId="632207e5-4879-48e4-892a-a6c07a93a4e8" providerId="ADAL" clId="{F2EC516F-DD19-43FB-B476-AA1D828B93A4}" dt="2024-03-27T11:54:23.284" v="2980" actId="165"/>
          <ac:spMkLst>
            <pc:docMk/>
            <pc:sldMk cId="1260900943" sldId="265"/>
            <ac:spMk id="208" creationId="{A39578EE-9BF2-F927-73DD-55980CAD2202}"/>
          </ac:spMkLst>
        </pc:spChg>
        <pc:spChg chg="add del mod topLvl">
          <ac:chgData name="Charline Dop" userId="632207e5-4879-48e4-892a-a6c07a93a4e8" providerId="ADAL" clId="{F2EC516F-DD19-43FB-B476-AA1D828B93A4}" dt="2024-03-27T11:54:23.284" v="2980" actId="165"/>
          <ac:spMkLst>
            <pc:docMk/>
            <pc:sldMk cId="1260900943" sldId="265"/>
            <ac:spMk id="209" creationId="{EBB462EE-7A85-266F-E874-CAF3A7C4D023}"/>
          </ac:spMkLst>
        </pc:spChg>
        <pc:spChg chg="add del mod topLvl">
          <ac:chgData name="Charline Dop" userId="632207e5-4879-48e4-892a-a6c07a93a4e8" providerId="ADAL" clId="{F2EC516F-DD19-43FB-B476-AA1D828B93A4}" dt="2024-03-27T11:54:23.284" v="2980" actId="165"/>
          <ac:spMkLst>
            <pc:docMk/>
            <pc:sldMk cId="1260900943" sldId="265"/>
            <ac:spMk id="210" creationId="{1BD6C859-4DD0-11DF-155D-482C0EAB438D}"/>
          </ac:spMkLst>
        </pc:spChg>
        <pc:spChg chg="add del mod topLvl">
          <ac:chgData name="Charline Dop" userId="632207e5-4879-48e4-892a-a6c07a93a4e8" providerId="ADAL" clId="{F2EC516F-DD19-43FB-B476-AA1D828B93A4}" dt="2024-03-27T11:54:23.284" v="2980" actId="165"/>
          <ac:spMkLst>
            <pc:docMk/>
            <pc:sldMk cId="1260900943" sldId="265"/>
            <ac:spMk id="211" creationId="{C2E813E2-15AA-9E10-6087-E4ED7E9C008E}"/>
          </ac:spMkLst>
        </pc:spChg>
        <pc:spChg chg="add del mod topLvl">
          <ac:chgData name="Charline Dop" userId="632207e5-4879-48e4-892a-a6c07a93a4e8" providerId="ADAL" clId="{F2EC516F-DD19-43FB-B476-AA1D828B93A4}" dt="2024-03-27T11:54:23.284" v="2980" actId="165"/>
          <ac:spMkLst>
            <pc:docMk/>
            <pc:sldMk cId="1260900943" sldId="265"/>
            <ac:spMk id="212" creationId="{D9234F21-64CB-7665-54FB-AE80A554A073}"/>
          </ac:spMkLst>
        </pc:spChg>
        <pc:spChg chg="add del mod topLvl">
          <ac:chgData name="Charline Dop" userId="632207e5-4879-48e4-892a-a6c07a93a4e8" providerId="ADAL" clId="{F2EC516F-DD19-43FB-B476-AA1D828B93A4}" dt="2024-03-27T11:54:23.284" v="2980" actId="165"/>
          <ac:spMkLst>
            <pc:docMk/>
            <pc:sldMk cId="1260900943" sldId="265"/>
            <ac:spMk id="213" creationId="{77C36E52-9C3B-96BA-42D5-F6A4EC12119E}"/>
          </ac:spMkLst>
        </pc:spChg>
        <pc:spChg chg="add del mod topLvl">
          <ac:chgData name="Charline Dop" userId="632207e5-4879-48e4-892a-a6c07a93a4e8" providerId="ADAL" clId="{F2EC516F-DD19-43FB-B476-AA1D828B93A4}" dt="2024-03-27T11:54:23.284" v="2980" actId="165"/>
          <ac:spMkLst>
            <pc:docMk/>
            <pc:sldMk cId="1260900943" sldId="265"/>
            <ac:spMk id="214" creationId="{9DD4819C-328B-77E5-AB13-474352E03083}"/>
          </ac:spMkLst>
        </pc:spChg>
        <pc:spChg chg="add del mod topLvl">
          <ac:chgData name="Charline Dop" userId="632207e5-4879-48e4-892a-a6c07a93a4e8" providerId="ADAL" clId="{F2EC516F-DD19-43FB-B476-AA1D828B93A4}" dt="2024-03-27T11:54:23.284" v="2980" actId="165"/>
          <ac:spMkLst>
            <pc:docMk/>
            <pc:sldMk cId="1260900943" sldId="265"/>
            <ac:spMk id="215" creationId="{00FF0B16-C407-4704-7A9A-E4AEC157169F}"/>
          </ac:spMkLst>
        </pc:spChg>
        <pc:spChg chg="add del mod topLvl">
          <ac:chgData name="Charline Dop" userId="632207e5-4879-48e4-892a-a6c07a93a4e8" providerId="ADAL" clId="{F2EC516F-DD19-43FB-B476-AA1D828B93A4}" dt="2024-03-27T11:54:23.284" v="2980" actId="165"/>
          <ac:spMkLst>
            <pc:docMk/>
            <pc:sldMk cId="1260900943" sldId="265"/>
            <ac:spMk id="216" creationId="{6A0A06FB-74E7-A11E-F162-1E124239E242}"/>
          </ac:spMkLst>
        </pc:spChg>
        <pc:spChg chg="add del mod topLvl">
          <ac:chgData name="Charline Dop" userId="632207e5-4879-48e4-892a-a6c07a93a4e8" providerId="ADAL" clId="{F2EC516F-DD19-43FB-B476-AA1D828B93A4}" dt="2024-03-27T11:54:23.284" v="2980" actId="165"/>
          <ac:spMkLst>
            <pc:docMk/>
            <pc:sldMk cId="1260900943" sldId="265"/>
            <ac:spMk id="217" creationId="{5CDD76B7-419A-F2BD-3016-614FF98E08ED}"/>
          </ac:spMkLst>
        </pc:spChg>
        <pc:spChg chg="add del mod topLvl">
          <ac:chgData name="Charline Dop" userId="632207e5-4879-48e4-892a-a6c07a93a4e8" providerId="ADAL" clId="{F2EC516F-DD19-43FB-B476-AA1D828B93A4}" dt="2024-03-27T11:54:23.284" v="2980" actId="165"/>
          <ac:spMkLst>
            <pc:docMk/>
            <pc:sldMk cId="1260900943" sldId="265"/>
            <ac:spMk id="218" creationId="{4CFFA5AC-50D8-B3FC-DA33-1A7F86263CB2}"/>
          </ac:spMkLst>
        </pc:spChg>
        <pc:spChg chg="add del mod topLvl">
          <ac:chgData name="Charline Dop" userId="632207e5-4879-48e4-892a-a6c07a93a4e8" providerId="ADAL" clId="{F2EC516F-DD19-43FB-B476-AA1D828B93A4}" dt="2024-03-27T11:54:23.284" v="2980" actId="165"/>
          <ac:spMkLst>
            <pc:docMk/>
            <pc:sldMk cId="1260900943" sldId="265"/>
            <ac:spMk id="219" creationId="{38D5D2D4-37A2-1970-83D8-4F14C28440F0}"/>
          </ac:spMkLst>
        </pc:spChg>
        <pc:spChg chg="add del mod topLvl">
          <ac:chgData name="Charline Dop" userId="632207e5-4879-48e4-892a-a6c07a93a4e8" providerId="ADAL" clId="{F2EC516F-DD19-43FB-B476-AA1D828B93A4}" dt="2024-03-27T11:54:23.284" v="2980" actId="165"/>
          <ac:spMkLst>
            <pc:docMk/>
            <pc:sldMk cId="1260900943" sldId="265"/>
            <ac:spMk id="220" creationId="{B9133304-55BB-B506-2EE9-CF19B1F36B78}"/>
          </ac:spMkLst>
        </pc:spChg>
        <pc:spChg chg="add del mod topLvl">
          <ac:chgData name="Charline Dop" userId="632207e5-4879-48e4-892a-a6c07a93a4e8" providerId="ADAL" clId="{F2EC516F-DD19-43FB-B476-AA1D828B93A4}" dt="2024-03-27T11:54:23.284" v="2980" actId="165"/>
          <ac:spMkLst>
            <pc:docMk/>
            <pc:sldMk cId="1260900943" sldId="265"/>
            <ac:spMk id="221" creationId="{D154C4A2-83F5-7587-8B39-C000610B7834}"/>
          </ac:spMkLst>
        </pc:spChg>
        <pc:spChg chg="add del mod topLvl">
          <ac:chgData name="Charline Dop" userId="632207e5-4879-48e4-892a-a6c07a93a4e8" providerId="ADAL" clId="{F2EC516F-DD19-43FB-B476-AA1D828B93A4}" dt="2024-03-27T11:54:23.284" v="2980" actId="165"/>
          <ac:spMkLst>
            <pc:docMk/>
            <pc:sldMk cId="1260900943" sldId="265"/>
            <ac:spMk id="222" creationId="{C7A4F858-8CEE-563E-FB6F-CDBAACE97577}"/>
          </ac:spMkLst>
        </pc:spChg>
        <pc:spChg chg="add del mod topLvl">
          <ac:chgData name="Charline Dop" userId="632207e5-4879-48e4-892a-a6c07a93a4e8" providerId="ADAL" clId="{F2EC516F-DD19-43FB-B476-AA1D828B93A4}" dt="2024-03-27T11:54:23.284" v="2980" actId="165"/>
          <ac:spMkLst>
            <pc:docMk/>
            <pc:sldMk cId="1260900943" sldId="265"/>
            <ac:spMk id="223" creationId="{478EF8A1-5BCE-0DC1-2892-D85DA44736C6}"/>
          </ac:spMkLst>
        </pc:spChg>
        <pc:spChg chg="add del mod topLvl">
          <ac:chgData name="Charline Dop" userId="632207e5-4879-48e4-892a-a6c07a93a4e8" providerId="ADAL" clId="{F2EC516F-DD19-43FB-B476-AA1D828B93A4}" dt="2024-03-27T11:54:23.284" v="2980" actId="165"/>
          <ac:spMkLst>
            <pc:docMk/>
            <pc:sldMk cId="1260900943" sldId="265"/>
            <ac:spMk id="224" creationId="{FF1D619E-0B8F-0DB1-4A96-620B3F305402}"/>
          </ac:spMkLst>
        </pc:spChg>
        <pc:spChg chg="add del mod topLvl">
          <ac:chgData name="Charline Dop" userId="632207e5-4879-48e4-892a-a6c07a93a4e8" providerId="ADAL" clId="{F2EC516F-DD19-43FB-B476-AA1D828B93A4}" dt="2024-03-27T11:54:23.284" v="2980" actId="165"/>
          <ac:spMkLst>
            <pc:docMk/>
            <pc:sldMk cId="1260900943" sldId="265"/>
            <ac:spMk id="225" creationId="{F1C35B90-F7C1-68FD-92B7-5FB0B03DE92A}"/>
          </ac:spMkLst>
        </pc:spChg>
        <pc:spChg chg="add del mod topLvl">
          <ac:chgData name="Charline Dop" userId="632207e5-4879-48e4-892a-a6c07a93a4e8" providerId="ADAL" clId="{F2EC516F-DD19-43FB-B476-AA1D828B93A4}" dt="2024-03-27T11:54:23.284" v="2980" actId="165"/>
          <ac:spMkLst>
            <pc:docMk/>
            <pc:sldMk cId="1260900943" sldId="265"/>
            <ac:spMk id="226" creationId="{2580D3F0-88C0-64E9-2DA8-DADF7808A341}"/>
          </ac:spMkLst>
        </pc:spChg>
        <pc:spChg chg="add del mod topLvl">
          <ac:chgData name="Charline Dop" userId="632207e5-4879-48e4-892a-a6c07a93a4e8" providerId="ADAL" clId="{F2EC516F-DD19-43FB-B476-AA1D828B93A4}" dt="2024-03-27T11:54:23.284" v="2980" actId="165"/>
          <ac:spMkLst>
            <pc:docMk/>
            <pc:sldMk cId="1260900943" sldId="265"/>
            <ac:spMk id="227" creationId="{81809BBB-498F-CAB8-F4A2-E59821E852ED}"/>
          </ac:spMkLst>
        </pc:spChg>
        <pc:spChg chg="add del mod topLvl">
          <ac:chgData name="Charline Dop" userId="632207e5-4879-48e4-892a-a6c07a93a4e8" providerId="ADAL" clId="{F2EC516F-DD19-43FB-B476-AA1D828B93A4}" dt="2024-03-27T11:54:23.284" v="2980" actId="165"/>
          <ac:spMkLst>
            <pc:docMk/>
            <pc:sldMk cId="1260900943" sldId="265"/>
            <ac:spMk id="228" creationId="{63EC3DA5-7A8F-6A8B-F0FA-623330B82092}"/>
          </ac:spMkLst>
        </pc:spChg>
        <pc:spChg chg="add del mod topLvl">
          <ac:chgData name="Charline Dop" userId="632207e5-4879-48e4-892a-a6c07a93a4e8" providerId="ADAL" clId="{F2EC516F-DD19-43FB-B476-AA1D828B93A4}" dt="2024-03-27T11:54:23.284" v="2980" actId="165"/>
          <ac:spMkLst>
            <pc:docMk/>
            <pc:sldMk cId="1260900943" sldId="265"/>
            <ac:spMk id="229" creationId="{0E185EF3-E4F8-26F9-D23E-67A32C4E8401}"/>
          </ac:spMkLst>
        </pc:spChg>
        <pc:spChg chg="add del mod topLvl">
          <ac:chgData name="Charline Dop" userId="632207e5-4879-48e4-892a-a6c07a93a4e8" providerId="ADAL" clId="{F2EC516F-DD19-43FB-B476-AA1D828B93A4}" dt="2024-03-27T11:54:23.284" v="2980" actId="165"/>
          <ac:spMkLst>
            <pc:docMk/>
            <pc:sldMk cId="1260900943" sldId="265"/>
            <ac:spMk id="230" creationId="{1629611D-CBD4-2EBF-D5B2-37EDF41CAA05}"/>
          </ac:spMkLst>
        </pc:spChg>
        <pc:spChg chg="add del mod topLvl">
          <ac:chgData name="Charline Dop" userId="632207e5-4879-48e4-892a-a6c07a93a4e8" providerId="ADAL" clId="{F2EC516F-DD19-43FB-B476-AA1D828B93A4}" dt="2024-03-27T11:54:23.284" v="2980" actId="165"/>
          <ac:spMkLst>
            <pc:docMk/>
            <pc:sldMk cId="1260900943" sldId="265"/>
            <ac:spMk id="231" creationId="{3B7A8BB4-D19C-0A64-00F8-637502787324}"/>
          </ac:spMkLst>
        </pc:spChg>
        <pc:spChg chg="add del mod topLvl">
          <ac:chgData name="Charline Dop" userId="632207e5-4879-48e4-892a-a6c07a93a4e8" providerId="ADAL" clId="{F2EC516F-DD19-43FB-B476-AA1D828B93A4}" dt="2024-03-27T11:54:23.284" v="2980" actId="165"/>
          <ac:spMkLst>
            <pc:docMk/>
            <pc:sldMk cId="1260900943" sldId="265"/>
            <ac:spMk id="232" creationId="{3E0376E2-FBC2-3CE6-62E8-F90D08001CF7}"/>
          </ac:spMkLst>
        </pc:spChg>
        <pc:spChg chg="add del mod topLvl">
          <ac:chgData name="Charline Dop" userId="632207e5-4879-48e4-892a-a6c07a93a4e8" providerId="ADAL" clId="{F2EC516F-DD19-43FB-B476-AA1D828B93A4}" dt="2024-03-27T11:54:23.284" v="2980" actId="165"/>
          <ac:spMkLst>
            <pc:docMk/>
            <pc:sldMk cId="1260900943" sldId="265"/>
            <ac:spMk id="233" creationId="{9ABF6CB7-60D8-EEF0-98C6-EEF99AC0FAA7}"/>
          </ac:spMkLst>
        </pc:spChg>
        <pc:spChg chg="add del mod topLvl">
          <ac:chgData name="Charline Dop" userId="632207e5-4879-48e4-892a-a6c07a93a4e8" providerId="ADAL" clId="{F2EC516F-DD19-43FB-B476-AA1D828B93A4}" dt="2024-03-27T11:54:23.284" v="2980" actId="165"/>
          <ac:spMkLst>
            <pc:docMk/>
            <pc:sldMk cId="1260900943" sldId="265"/>
            <ac:spMk id="234" creationId="{630F2F96-0778-BEF7-1E16-CEA9D71BF3A2}"/>
          </ac:spMkLst>
        </pc:spChg>
        <pc:spChg chg="add del mod topLvl">
          <ac:chgData name="Charline Dop" userId="632207e5-4879-48e4-892a-a6c07a93a4e8" providerId="ADAL" clId="{F2EC516F-DD19-43FB-B476-AA1D828B93A4}" dt="2024-03-27T11:54:23.284" v="2980" actId="165"/>
          <ac:spMkLst>
            <pc:docMk/>
            <pc:sldMk cId="1260900943" sldId="265"/>
            <ac:spMk id="235" creationId="{ADAFA97A-03C0-9F06-F4A1-8CB01299E38E}"/>
          </ac:spMkLst>
        </pc:spChg>
        <pc:spChg chg="add del mod topLvl">
          <ac:chgData name="Charline Dop" userId="632207e5-4879-48e4-892a-a6c07a93a4e8" providerId="ADAL" clId="{F2EC516F-DD19-43FB-B476-AA1D828B93A4}" dt="2024-03-27T11:54:23.284" v="2980" actId="165"/>
          <ac:spMkLst>
            <pc:docMk/>
            <pc:sldMk cId="1260900943" sldId="265"/>
            <ac:spMk id="236" creationId="{C0B441A2-D71A-D2DB-2CE3-EDA7C139B42A}"/>
          </ac:spMkLst>
        </pc:spChg>
        <pc:spChg chg="add del mod topLvl">
          <ac:chgData name="Charline Dop" userId="632207e5-4879-48e4-892a-a6c07a93a4e8" providerId="ADAL" clId="{F2EC516F-DD19-43FB-B476-AA1D828B93A4}" dt="2024-03-27T11:54:23.284" v="2980" actId="165"/>
          <ac:spMkLst>
            <pc:docMk/>
            <pc:sldMk cId="1260900943" sldId="265"/>
            <ac:spMk id="237" creationId="{44C09D11-D297-1D8E-A556-8DC602BA62FB}"/>
          </ac:spMkLst>
        </pc:spChg>
        <pc:spChg chg="add del mod topLvl">
          <ac:chgData name="Charline Dop" userId="632207e5-4879-48e4-892a-a6c07a93a4e8" providerId="ADAL" clId="{F2EC516F-DD19-43FB-B476-AA1D828B93A4}" dt="2024-03-27T11:54:23.284" v="2980" actId="165"/>
          <ac:spMkLst>
            <pc:docMk/>
            <pc:sldMk cId="1260900943" sldId="265"/>
            <ac:spMk id="238" creationId="{D0EC6914-D6A5-A7C6-B569-5092FC8B3153}"/>
          </ac:spMkLst>
        </pc:spChg>
        <pc:spChg chg="add del mod topLvl">
          <ac:chgData name="Charline Dop" userId="632207e5-4879-48e4-892a-a6c07a93a4e8" providerId="ADAL" clId="{F2EC516F-DD19-43FB-B476-AA1D828B93A4}" dt="2024-03-27T11:54:23.284" v="2980" actId="165"/>
          <ac:spMkLst>
            <pc:docMk/>
            <pc:sldMk cId="1260900943" sldId="265"/>
            <ac:spMk id="239" creationId="{E56BA880-A391-FDB3-7E8E-ADAD9B5E94FC}"/>
          </ac:spMkLst>
        </pc:spChg>
        <pc:spChg chg="add del mod topLvl">
          <ac:chgData name="Charline Dop" userId="632207e5-4879-48e4-892a-a6c07a93a4e8" providerId="ADAL" clId="{F2EC516F-DD19-43FB-B476-AA1D828B93A4}" dt="2024-03-27T11:54:23.284" v="2980" actId="165"/>
          <ac:spMkLst>
            <pc:docMk/>
            <pc:sldMk cId="1260900943" sldId="265"/>
            <ac:spMk id="240" creationId="{B5996850-33E9-7D7C-078A-6E3B933582AB}"/>
          </ac:spMkLst>
        </pc:spChg>
        <pc:spChg chg="add del mod topLvl">
          <ac:chgData name="Charline Dop" userId="632207e5-4879-48e4-892a-a6c07a93a4e8" providerId="ADAL" clId="{F2EC516F-DD19-43FB-B476-AA1D828B93A4}" dt="2024-03-27T11:54:23.284" v="2980" actId="165"/>
          <ac:spMkLst>
            <pc:docMk/>
            <pc:sldMk cId="1260900943" sldId="265"/>
            <ac:spMk id="241" creationId="{112DDC87-31DF-3293-6121-F1620AF4EC60}"/>
          </ac:spMkLst>
        </pc:spChg>
        <pc:spChg chg="add del mod topLvl">
          <ac:chgData name="Charline Dop" userId="632207e5-4879-48e4-892a-a6c07a93a4e8" providerId="ADAL" clId="{F2EC516F-DD19-43FB-B476-AA1D828B93A4}" dt="2024-03-27T11:54:23.284" v="2980" actId="165"/>
          <ac:spMkLst>
            <pc:docMk/>
            <pc:sldMk cId="1260900943" sldId="265"/>
            <ac:spMk id="242" creationId="{8D911736-FDB7-C289-D4AA-2989BA5B1629}"/>
          </ac:spMkLst>
        </pc:spChg>
        <pc:spChg chg="add del mod topLvl">
          <ac:chgData name="Charline Dop" userId="632207e5-4879-48e4-892a-a6c07a93a4e8" providerId="ADAL" clId="{F2EC516F-DD19-43FB-B476-AA1D828B93A4}" dt="2024-03-27T11:54:23.284" v="2980" actId="165"/>
          <ac:spMkLst>
            <pc:docMk/>
            <pc:sldMk cId="1260900943" sldId="265"/>
            <ac:spMk id="243" creationId="{4E4CCB39-2CBA-8CD8-4051-0F34ABC4FF36}"/>
          </ac:spMkLst>
        </pc:spChg>
        <pc:spChg chg="add del mod topLvl">
          <ac:chgData name="Charline Dop" userId="632207e5-4879-48e4-892a-a6c07a93a4e8" providerId="ADAL" clId="{F2EC516F-DD19-43FB-B476-AA1D828B93A4}" dt="2024-03-27T11:54:23.284" v="2980" actId="165"/>
          <ac:spMkLst>
            <pc:docMk/>
            <pc:sldMk cId="1260900943" sldId="265"/>
            <ac:spMk id="244" creationId="{8D59930D-C01B-20A5-4432-745BA9817A61}"/>
          </ac:spMkLst>
        </pc:spChg>
        <pc:spChg chg="add del mod topLvl">
          <ac:chgData name="Charline Dop" userId="632207e5-4879-48e4-892a-a6c07a93a4e8" providerId="ADAL" clId="{F2EC516F-DD19-43FB-B476-AA1D828B93A4}" dt="2024-03-27T11:54:23.284" v="2980" actId="165"/>
          <ac:spMkLst>
            <pc:docMk/>
            <pc:sldMk cId="1260900943" sldId="265"/>
            <ac:spMk id="245" creationId="{7FFD6CCF-F854-E526-FFAE-E093D717D6D7}"/>
          </ac:spMkLst>
        </pc:spChg>
        <pc:spChg chg="add del mod topLvl">
          <ac:chgData name="Charline Dop" userId="632207e5-4879-48e4-892a-a6c07a93a4e8" providerId="ADAL" clId="{F2EC516F-DD19-43FB-B476-AA1D828B93A4}" dt="2024-03-27T11:54:23.284" v="2980" actId="165"/>
          <ac:spMkLst>
            <pc:docMk/>
            <pc:sldMk cId="1260900943" sldId="265"/>
            <ac:spMk id="246" creationId="{0513A8A4-DA0A-4405-B075-EDD1E17E00A5}"/>
          </ac:spMkLst>
        </pc:spChg>
        <pc:spChg chg="add del mod topLvl">
          <ac:chgData name="Charline Dop" userId="632207e5-4879-48e4-892a-a6c07a93a4e8" providerId="ADAL" clId="{F2EC516F-DD19-43FB-B476-AA1D828B93A4}" dt="2024-03-27T11:54:23.284" v="2980" actId="165"/>
          <ac:spMkLst>
            <pc:docMk/>
            <pc:sldMk cId="1260900943" sldId="265"/>
            <ac:spMk id="247" creationId="{74752988-210B-1406-2A92-BE08148EE5DC}"/>
          </ac:spMkLst>
        </pc:spChg>
        <pc:spChg chg="add del mod topLvl">
          <ac:chgData name="Charline Dop" userId="632207e5-4879-48e4-892a-a6c07a93a4e8" providerId="ADAL" clId="{F2EC516F-DD19-43FB-B476-AA1D828B93A4}" dt="2024-03-27T11:54:23.284" v="2980" actId="165"/>
          <ac:spMkLst>
            <pc:docMk/>
            <pc:sldMk cId="1260900943" sldId="265"/>
            <ac:spMk id="248" creationId="{AEAB3565-C353-1EEC-A369-4C4F50590078}"/>
          </ac:spMkLst>
        </pc:spChg>
        <pc:spChg chg="add del mod topLvl">
          <ac:chgData name="Charline Dop" userId="632207e5-4879-48e4-892a-a6c07a93a4e8" providerId="ADAL" clId="{F2EC516F-DD19-43FB-B476-AA1D828B93A4}" dt="2024-03-27T11:54:23.284" v="2980" actId="165"/>
          <ac:spMkLst>
            <pc:docMk/>
            <pc:sldMk cId="1260900943" sldId="265"/>
            <ac:spMk id="249" creationId="{3014CDC0-F918-1384-DC55-C9BC7785417D}"/>
          </ac:spMkLst>
        </pc:spChg>
        <pc:spChg chg="add del mod topLvl">
          <ac:chgData name="Charline Dop" userId="632207e5-4879-48e4-892a-a6c07a93a4e8" providerId="ADAL" clId="{F2EC516F-DD19-43FB-B476-AA1D828B93A4}" dt="2024-03-27T11:54:23.284" v="2980" actId="165"/>
          <ac:spMkLst>
            <pc:docMk/>
            <pc:sldMk cId="1260900943" sldId="265"/>
            <ac:spMk id="250" creationId="{77A063D5-20E4-DB0B-A409-1CD5587644E3}"/>
          </ac:spMkLst>
        </pc:spChg>
        <pc:spChg chg="add del mod topLvl">
          <ac:chgData name="Charline Dop" userId="632207e5-4879-48e4-892a-a6c07a93a4e8" providerId="ADAL" clId="{F2EC516F-DD19-43FB-B476-AA1D828B93A4}" dt="2024-03-27T11:54:23.284" v="2980" actId="165"/>
          <ac:spMkLst>
            <pc:docMk/>
            <pc:sldMk cId="1260900943" sldId="265"/>
            <ac:spMk id="251" creationId="{442EA423-BB65-F327-1258-596439763012}"/>
          </ac:spMkLst>
        </pc:spChg>
        <pc:spChg chg="add del mod topLvl">
          <ac:chgData name="Charline Dop" userId="632207e5-4879-48e4-892a-a6c07a93a4e8" providerId="ADAL" clId="{F2EC516F-DD19-43FB-B476-AA1D828B93A4}" dt="2024-03-27T11:54:23.284" v="2980" actId="165"/>
          <ac:spMkLst>
            <pc:docMk/>
            <pc:sldMk cId="1260900943" sldId="265"/>
            <ac:spMk id="252" creationId="{F4AFC4A8-2E38-4432-E088-9381F3E80D9C}"/>
          </ac:spMkLst>
        </pc:spChg>
        <pc:spChg chg="add del mod topLvl">
          <ac:chgData name="Charline Dop" userId="632207e5-4879-48e4-892a-a6c07a93a4e8" providerId="ADAL" clId="{F2EC516F-DD19-43FB-B476-AA1D828B93A4}" dt="2024-03-27T11:54:23.284" v="2980" actId="165"/>
          <ac:spMkLst>
            <pc:docMk/>
            <pc:sldMk cId="1260900943" sldId="265"/>
            <ac:spMk id="253" creationId="{51FAAFED-1297-268A-436C-3C87E4BA3905}"/>
          </ac:spMkLst>
        </pc:spChg>
        <pc:spChg chg="add del mod topLvl">
          <ac:chgData name="Charline Dop" userId="632207e5-4879-48e4-892a-a6c07a93a4e8" providerId="ADAL" clId="{F2EC516F-DD19-43FB-B476-AA1D828B93A4}" dt="2024-03-27T11:54:23.284" v="2980" actId="165"/>
          <ac:spMkLst>
            <pc:docMk/>
            <pc:sldMk cId="1260900943" sldId="265"/>
            <ac:spMk id="254" creationId="{EA87A3AF-203C-63E2-8C5F-3A40B7C3B6C9}"/>
          </ac:spMkLst>
        </pc:spChg>
        <pc:spChg chg="add del mod topLvl">
          <ac:chgData name="Charline Dop" userId="632207e5-4879-48e4-892a-a6c07a93a4e8" providerId="ADAL" clId="{F2EC516F-DD19-43FB-B476-AA1D828B93A4}" dt="2024-03-27T11:54:23.284" v="2980" actId="165"/>
          <ac:spMkLst>
            <pc:docMk/>
            <pc:sldMk cId="1260900943" sldId="265"/>
            <ac:spMk id="255" creationId="{F6D83B20-B069-830C-37F4-0DBE04C59D3B}"/>
          </ac:spMkLst>
        </pc:spChg>
        <pc:spChg chg="add del mod topLvl">
          <ac:chgData name="Charline Dop" userId="632207e5-4879-48e4-892a-a6c07a93a4e8" providerId="ADAL" clId="{F2EC516F-DD19-43FB-B476-AA1D828B93A4}" dt="2024-03-27T11:54:23.284" v="2980" actId="165"/>
          <ac:spMkLst>
            <pc:docMk/>
            <pc:sldMk cId="1260900943" sldId="265"/>
            <ac:spMk id="256" creationId="{A50BA574-36FD-077B-94F4-4E0D4A7EE18E}"/>
          </ac:spMkLst>
        </pc:spChg>
        <pc:spChg chg="add del mod topLvl">
          <ac:chgData name="Charline Dop" userId="632207e5-4879-48e4-892a-a6c07a93a4e8" providerId="ADAL" clId="{F2EC516F-DD19-43FB-B476-AA1D828B93A4}" dt="2024-03-27T11:54:23.284" v="2980" actId="165"/>
          <ac:spMkLst>
            <pc:docMk/>
            <pc:sldMk cId="1260900943" sldId="265"/>
            <ac:spMk id="257" creationId="{E3AD56E9-2037-DF1B-01F7-8AD846F64684}"/>
          </ac:spMkLst>
        </pc:spChg>
        <pc:spChg chg="mod">
          <ac:chgData name="Charline Dop" userId="632207e5-4879-48e4-892a-a6c07a93a4e8" providerId="ADAL" clId="{F2EC516F-DD19-43FB-B476-AA1D828B93A4}" dt="2024-03-27T11:54:23.284" v="2980" actId="165"/>
          <ac:spMkLst>
            <pc:docMk/>
            <pc:sldMk cId="1260900943" sldId="265"/>
            <ac:spMk id="259" creationId="{960B8FAF-5518-1CA4-B285-0EE2083E9DB1}"/>
          </ac:spMkLst>
        </pc:spChg>
        <pc:spChg chg="mod">
          <ac:chgData name="Charline Dop" userId="632207e5-4879-48e4-892a-a6c07a93a4e8" providerId="ADAL" clId="{F2EC516F-DD19-43FB-B476-AA1D828B93A4}" dt="2024-03-27T11:54:23.284" v="2980" actId="165"/>
          <ac:spMkLst>
            <pc:docMk/>
            <pc:sldMk cId="1260900943" sldId="265"/>
            <ac:spMk id="260" creationId="{9220ACE3-1C0C-96A8-0D7D-717190CC5859}"/>
          </ac:spMkLst>
        </pc:spChg>
        <pc:spChg chg="mod">
          <ac:chgData name="Charline Dop" userId="632207e5-4879-48e4-892a-a6c07a93a4e8" providerId="ADAL" clId="{F2EC516F-DD19-43FB-B476-AA1D828B93A4}" dt="2024-03-27T11:54:23.284" v="2980" actId="165"/>
          <ac:spMkLst>
            <pc:docMk/>
            <pc:sldMk cId="1260900943" sldId="265"/>
            <ac:spMk id="261" creationId="{5B22B124-5109-3507-C58E-ACECBEC88DFB}"/>
          </ac:spMkLst>
        </pc:spChg>
        <pc:spChg chg="mod">
          <ac:chgData name="Charline Dop" userId="632207e5-4879-48e4-892a-a6c07a93a4e8" providerId="ADAL" clId="{F2EC516F-DD19-43FB-B476-AA1D828B93A4}" dt="2024-03-27T11:54:23.284" v="2980" actId="165"/>
          <ac:spMkLst>
            <pc:docMk/>
            <pc:sldMk cId="1260900943" sldId="265"/>
            <ac:spMk id="262" creationId="{6F8DB275-EF0D-646D-A854-A9FC515B03DD}"/>
          </ac:spMkLst>
        </pc:spChg>
        <pc:spChg chg="mod">
          <ac:chgData name="Charline Dop" userId="632207e5-4879-48e4-892a-a6c07a93a4e8" providerId="ADAL" clId="{F2EC516F-DD19-43FB-B476-AA1D828B93A4}" dt="2024-03-27T11:54:23.284" v="2980" actId="165"/>
          <ac:spMkLst>
            <pc:docMk/>
            <pc:sldMk cId="1260900943" sldId="265"/>
            <ac:spMk id="263" creationId="{00B26462-23BF-9797-E49C-960039788548}"/>
          </ac:spMkLst>
        </pc:spChg>
        <pc:spChg chg="mod">
          <ac:chgData name="Charline Dop" userId="632207e5-4879-48e4-892a-a6c07a93a4e8" providerId="ADAL" clId="{F2EC516F-DD19-43FB-B476-AA1D828B93A4}" dt="2024-03-27T11:54:23.284" v="2980" actId="165"/>
          <ac:spMkLst>
            <pc:docMk/>
            <pc:sldMk cId="1260900943" sldId="265"/>
            <ac:spMk id="264" creationId="{DFE0D854-8998-C48D-8114-D6D1EAA83B28}"/>
          </ac:spMkLst>
        </pc:spChg>
        <pc:spChg chg="mod">
          <ac:chgData name="Charline Dop" userId="632207e5-4879-48e4-892a-a6c07a93a4e8" providerId="ADAL" clId="{F2EC516F-DD19-43FB-B476-AA1D828B93A4}" dt="2024-03-27T11:54:23.284" v="2980" actId="165"/>
          <ac:spMkLst>
            <pc:docMk/>
            <pc:sldMk cId="1260900943" sldId="265"/>
            <ac:spMk id="265" creationId="{FBD73C1E-2B33-EE35-9134-D3B9243F4A67}"/>
          </ac:spMkLst>
        </pc:spChg>
        <pc:spChg chg="mod">
          <ac:chgData name="Charline Dop" userId="632207e5-4879-48e4-892a-a6c07a93a4e8" providerId="ADAL" clId="{F2EC516F-DD19-43FB-B476-AA1D828B93A4}" dt="2024-03-27T11:54:23.284" v="2980" actId="165"/>
          <ac:spMkLst>
            <pc:docMk/>
            <pc:sldMk cId="1260900943" sldId="265"/>
            <ac:spMk id="266" creationId="{4A554B32-7945-CE2B-98BC-B1992E34297E}"/>
          </ac:spMkLst>
        </pc:spChg>
        <pc:spChg chg="mod">
          <ac:chgData name="Charline Dop" userId="632207e5-4879-48e4-892a-a6c07a93a4e8" providerId="ADAL" clId="{F2EC516F-DD19-43FB-B476-AA1D828B93A4}" dt="2024-03-27T11:54:23.284" v="2980" actId="165"/>
          <ac:spMkLst>
            <pc:docMk/>
            <pc:sldMk cId="1260900943" sldId="265"/>
            <ac:spMk id="267" creationId="{0A19DC6A-DF4D-B7A2-0975-E0E5A776A7BA}"/>
          </ac:spMkLst>
        </pc:spChg>
        <pc:spChg chg="mod">
          <ac:chgData name="Charline Dop" userId="632207e5-4879-48e4-892a-a6c07a93a4e8" providerId="ADAL" clId="{F2EC516F-DD19-43FB-B476-AA1D828B93A4}" dt="2024-03-27T11:54:23.284" v="2980" actId="165"/>
          <ac:spMkLst>
            <pc:docMk/>
            <pc:sldMk cId="1260900943" sldId="265"/>
            <ac:spMk id="268" creationId="{931B3C88-9526-EAD4-AC63-182EC9DB1CDE}"/>
          </ac:spMkLst>
        </pc:spChg>
        <pc:spChg chg="mod">
          <ac:chgData name="Charline Dop" userId="632207e5-4879-48e4-892a-a6c07a93a4e8" providerId="ADAL" clId="{F2EC516F-DD19-43FB-B476-AA1D828B93A4}" dt="2024-03-27T11:54:23.284" v="2980" actId="165"/>
          <ac:spMkLst>
            <pc:docMk/>
            <pc:sldMk cId="1260900943" sldId="265"/>
            <ac:spMk id="269" creationId="{65AF757D-7A5E-98A8-DF84-243D4088ADC4}"/>
          </ac:spMkLst>
        </pc:spChg>
        <pc:spChg chg="mod">
          <ac:chgData name="Charline Dop" userId="632207e5-4879-48e4-892a-a6c07a93a4e8" providerId="ADAL" clId="{F2EC516F-DD19-43FB-B476-AA1D828B93A4}" dt="2024-03-27T11:54:23.284" v="2980" actId="165"/>
          <ac:spMkLst>
            <pc:docMk/>
            <pc:sldMk cId="1260900943" sldId="265"/>
            <ac:spMk id="270" creationId="{5D972CF2-DDC1-4DDE-4BC6-5C3A1938EF63}"/>
          </ac:spMkLst>
        </pc:spChg>
        <pc:spChg chg="mod">
          <ac:chgData name="Charline Dop" userId="632207e5-4879-48e4-892a-a6c07a93a4e8" providerId="ADAL" clId="{F2EC516F-DD19-43FB-B476-AA1D828B93A4}" dt="2024-03-27T11:54:23.284" v="2980" actId="165"/>
          <ac:spMkLst>
            <pc:docMk/>
            <pc:sldMk cId="1260900943" sldId="265"/>
            <ac:spMk id="271" creationId="{2387A377-3393-EDE8-58EE-204DF64E94E4}"/>
          </ac:spMkLst>
        </pc:spChg>
        <pc:spChg chg="mod">
          <ac:chgData name="Charline Dop" userId="632207e5-4879-48e4-892a-a6c07a93a4e8" providerId="ADAL" clId="{F2EC516F-DD19-43FB-B476-AA1D828B93A4}" dt="2024-03-27T11:54:23.284" v="2980" actId="165"/>
          <ac:spMkLst>
            <pc:docMk/>
            <pc:sldMk cId="1260900943" sldId="265"/>
            <ac:spMk id="272" creationId="{219E09EE-24EA-5179-DA52-D9CE96DB0958}"/>
          </ac:spMkLst>
        </pc:spChg>
        <pc:spChg chg="mod">
          <ac:chgData name="Charline Dop" userId="632207e5-4879-48e4-892a-a6c07a93a4e8" providerId="ADAL" clId="{F2EC516F-DD19-43FB-B476-AA1D828B93A4}" dt="2024-03-27T11:54:23.284" v="2980" actId="165"/>
          <ac:spMkLst>
            <pc:docMk/>
            <pc:sldMk cId="1260900943" sldId="265"/>
            <ac:spMk id="273" creationId="{43BD7FCA-871E-490B-E11B-2E4428F49F98}"/>
          </ac:spMkLst>
        </pc:spChg>
        <pc:spChg chg="mod">
          <ac:chgData name="Charline Dop" userId="632207e5-4879-48e4-892a-a6c07a93a4e8" providerId="ADAL" clId="{F2EC516F-DD19-43FB-B476-AA1D828B93A4}" dt="2024-03-27T11:54:23.284" v="2980" actId="165"/>
          <ac:spMkLst>
            <pc:docMk/>
            <pc:sldMk cId="1260900943" sldId="265"/>
            <ac:spMk id="274" creationId="{BA7B383B-52F4-9799-9010-800FB3A0B3C5}"/>
          </ac:spMkLst>
        </pc:spChg>
        <pc:spChg chg="mod">
          <ac:chgData name="Charline Dop" userId="632207e5-4879-48e4-892a-a6c07a93a4e8" providerId="ADAL" clId="{F2EC516F-DD19-43FB-B476-AA1D828B93A4}" dt="2024-03-27T11:54:23.284" v="2980" actId="165"/>
          <ac:spMkLst>
            <pc:docMk/>
            <pc:sldMk cId="1260900943" sldId="265"/>
            <ac:spMk id="275" creationId="{A4F639E7-D0D6-8C72-C201-8B59B89954E5}"/>
          </ac:spMkLst>
        </pc:spChg>
        <pc:spChg chg="mod">
          <ac:chgData name="Charline Dop" userId="632207e5-4879-48e4-892a-a6c07a93a4e8" providerId="ADAL" clId="{F2EC516F-DD19-43FB-B476-AA1D828B93A4}" dt="2024-03-27T11:54:23.284" v="2980" actId="165"/>
          <ac:spMkLst>
            <pc:docMk/>
            <pc:sldMk cId="1260900943" sldId="265"/>
            <ac:spMk id="276" creationId="{5BA07E4C-23A2-41CF-19D2-F05190910132}"/>
          </ac:spMkLst>
        </pc:spChg>
        <pc:spChg chg="mod">
          <ac:chgData name="Charline Dop" userId="632207e5-4879-48e4-892a-a6c07a93a4e8" providerId="ADAL" clId="{F2EC516F-DD19-43FB-B476-AA1D828B93A4}" dt="2024-03-27T11:54:23.284" v="2980" actId="165"/>
          <ac:spMkLst>
            <pc:docMk/>
            <pc:sldMk cId="1260900943" sldId="265"/>
            <ac:spMk id="277" creationId="{06D650D3-062D-16E4-012C-8531C264BC63}"/>
          </ac:spMkLst>
        </pc:spChg>
        <pc:spChg chg="mod">
          <ac:chgData name="Charline Dop" userId="632207e5-4879-48e4-892a-a6c07a93a4e8" providerId="ADAL" clId="{F2EC516F-DD19-43FB-B476-AA1D828B93A4}" dt="2024-03-27T11:54:23.284" v="2980" actId="165"/>
          <ac:spMkLst>
            <pc:docMk/>
            <pc:sldMk cId="1260900943" sldId="265"/>
            <ac:spMk id="278" creationId="{05413963-DD30-8A74-2EC4-83D6447D4967}"/>
          </ac:spMkLst>
        </pc:spChg>
        <pc:spChg chg="mod">
          <ac:chgData name="Charline Dop" userId="632207e5-4879-48e4-892a-a6c07a93a4e8" providerId="ADAL" clId="{F2EC516F-DD19-43FB-B476-AA1D828B93A4}" dt="2024-03-27T11:54:23.284" v="2980" actId="165"/>
          <ac:spMkLst>
            <pc:docMk/>
            <pc:sldMk cId="1260900943" sldId="265"/>
            <ac:spMk id="279" creationId="{34CD89D0-E4D6-E4EF-52F5-9575AAD65CA2}"/>
          </ac:spMkLst>
        </pc:spChg>
        <pc:spChg chg="mod">
          <ac:chgData name="Charline Dop" userId="632207e5-4879-48e4-892a-a6c07a93a4e8" providerId="ADAL" clId="{F2EC516F-DD19-43FB-B476-AA1D828B93A4}" dt="2024-03-27T11:54:23.284" v="2980" actId="165"/>
          <ac:spMkLst>
            <pc:docMk/>
            <pc:sldMk cId="1260900943" sldId="265"/>
            <ac:spMk id="280" creationId="{98DC36E1-6E80-F54E-999C-B8C0D2F5E98F}"/>
          </ac:spMkLst>
        </pc:spChg>
        <pc:spChg chg="mod">
          <ac:chgData name="Charline Dop" userId="632207e5-4879-48e4-892a-a6c07a93a4e8" providerId="ADAL" clId="{F2EC516F-DD19-43FB-B476-AA1D828B93A4}" dt="2024-03-27T11:54:23.284" v="2980" actId="165"/>
          <ac:spMkLst>
            <pc:docMk/>
            <pc:sldMk cId="1260900943" sldId="265"/>
            <ac:spMk id="281" creationId="{93ED4EE0-3AE5-945A-9D80-1B60BB83B278}"/>
          </ac:spMkLst>
        </pc:spChg>
        <pc:spChg chg="mod">
          <ac:chgData name="Charline Dop" userId="632207e5-4879-48e4-892a-a6c07a93a4e8" providerId="ADAL" clId="{F2EC516F-DD19-43FB-B476-AA1D828B93A4}" dt="2024-03-27T11:54:23.284" v="2980" actId="165"/>
          <ac:spMkLst>
            <pc:docMk/>
            <pc:sldMk cId="1260900943" sldId="265"/>
            <ac:spMk id="282" creationId="{403AAF58-88AD-727D-B548-4DB8C8A54040}"/>
          </ac:spMkLst>
        </pc:spChg>
        <pc:spChg chg="mod">
          <ac:chgData name="Charline Dop" userId="632207e5-4879-48e4-892a-a6c07a93a4e8" providerId="ADAL" clId="{F2EC516F-DD19-43FB-B476-AA1D828B93A4}" dt="2024-03-27T11:54:23.284" v="2980" actId="165"/>
          <ac:spMkLst>
            <pc:docMk/>
            <pc:sldMk cId="1260900943" sldId="265"/>
            <ac:spMk id="283" creationId="{2A0E18FD-9B09-A5B2-21DD-F7B1D21A08F3}"/>
          </ac:spMkLst>
        </pc:spChg>
        <pc:spChg chg="mod">
          <ac:chgData name="Charline Dop" userId="632207e5-4879-48e4-892a-a6c07a93a4e8" providerId="ADAL" clId="{F2EC516F-DD19-43FB-B476-AA1D828B93A4}" dt="2024-03-27T11:54:23.284" v="2980" actId="165"/>
          <ac:spMkLst>
            <pc:docMk/>
            <pc:sldMk cId="1260900943" sldId="265"/>
            <ac:spMk id="284" creationId="{D4946DD1-5692-0895-758B-639003126224}"/>
          </ac:spMkLst>
        </pc:spChg>
        <pc:spChg chg="mod">
          <ac:chgData name="Charline Dop" userId="632207e5-4879-48e4-892a-a6c07a93a4e8" providerId="ADAL" clId="{F2EC516F-DD19-43FB-B476-AA1D828B93A4}" dt="2024-03-27T11:54:23.284" v="2980" actId="165"/>
          <ac:spMkLst>
            <pc:docMk/>
            <pc:sldMk cId="1260900943" sldId="265"/>
            <ac:spMk id="285" creationId="{C7BB67EF-CF15-5A39-9371-F359DE2A2FFD}"/>
          </ac:spMkLst>
        </pc:spChg>
        <pc:spChg chg="mod">
          <ac:chgData name="Charline Dop" userId="632207e5-4879-48e4-892a-a6c07a93a4e8" providerId="ADAL" clId="{F2EC516F-DD19-43FB-B476-AA1D828B93A4}" dt="2024-03-27T11:54:23.284" v="2980" actId="165"/>
          <ac:spMkLst>
            <pc:docMk/>
            <pc:sldMk cId="1260900943" sldId="265"/>
            <ac:spMk id="286" creationId="{AB1AD0EC-15EB-B223-6048-83827C02EAB9}"/>
          </ac:spMkLst>
        </pc:spChg>
        <pc:spChg chg="mod">
          <ac:chgData name="Charline Dop" userId="632207e5-4879-48e4-892a-a6c07a93a4e8" providerId="ADAL" clId="{F2EC516F-DD19-43FB-B476-AA1D828B93A4}" dt="2024-03-27T11:54:23.284" v="2980" actId="165"/>
          <ac:spMkLst>
            <pc:docMk/>
            <pc:sldMk cId="1260900943" sldId="265"/>
            <ac:spMk id="287" creationId="{75968CC6-F840-A87F-DCC6-FADD3E223FA6}"/>
          </ac:spMkLst>
        </pc:spChg>
        <pc:spChg chg="mod">
          <ac:chgData name="Charline Dop" userId="632207e5-4879-48e4-892a-a6c07a93a4e8" providerId="ADAL" clId="{F2EC516F-DD19-43FB-B476-AA1D828B93A4}" dt="2024-03-27T11:54:23.284" v="2980" actId="165"/>
          <ac:spMkLst>
            <pc:docMk/>
            <pc:sldMk cId="1260900943" sldId="265"/>
            <ac:spMk id="288" creationId="{C56B5214-FEF8-902F-24DA-F44C59E3A917}"/>
          </ac:spMkLst>
        </pc:spChg>
        <pc:spChg chg="mod">
          <ac:chgData name="Charline Dop" userId="632207e5-4879-48e4-892a-a6c07a93a4e8" providerId="ADAL" clId="{F2EC516F-DD19-43FB-B476-AA1D828B93A4}" dt="2024-03-27T11:54:23.284" v="2980" actId="165"/>
          <ac:spMkLst>
            <pc:docMk/>
            <pc:sldMk cId="1260900943" sldId="265"/>
            <ac:spMk id="289" creationId="{69AE289C-4DA4-9990-A5C4-0ADA74ADCED6}"/>
          </ac:spMkLst>
        </pc:spChg>
        <pc:spChg chg="mod">
          <ac:chgData name="Charline Dop" userId="632207e5-4879-48e4-892a-a6c07a93a4e8" providerId="ADAL" clId="{F2EC516F-DD19-43FB-B476-AA1D828B93A4}" dt="2024-03-27T11:54:23.284" v="2980" actId="165"/>
          <ac:spMkLst>
            <pc:docMk/>
            <pc:sldMk cId="1260900943" sldId="265"/>
            <ac:spMk id="290" creationId="{62581917-D5BB-27B7-44FC-EB4973D841DB}"/>
          </ac:spMkLst>
        </pc:spChg>
        <pc:spChg chg="mod">
          <ac:chgData name="Charline Dop" userId="632207e5-4879-48e4-892a-a6c07a93a4e8" providerId="ADAL" clId="{F2EC516F-DD19-43FB-B476-AA1D828B93A4}" dt="2024-03-27T11:54:23.284" v="2980" actId="165"/>
          <ac:spMkLst>
            <pc:docMk/>
            <pc:sldMk cId="1260900943" sldId="265"/>
            <ac:spMk id="291" creationId="{428DEEF3-9C9B-EA35-1F32-E1B901E38638}"/>
          </ac:spMkLst>
        </pc:spChg>
        <pc:spChg chg="mod">
          <ac:chgData name="Charline Dop" userId="632207e5-4879-48e4-892a-a6c07a93a4e8" providerId="ADAL" clId="{F2EC516F-DD19-43FB-B476-AA1D828B93A4}" dt="2024-03-27T11:54:23.284" v="2980" actId="165"/>
          <ac:spMkLst>
            <pc:docMk/>
            <pc:sldMk cId="1260900943" sldId="265"/>
            <ac:spMk id="292" creationId="{488653AE-1497-8FFB-CD7D-E51FE7F39438}"/>
          </ac:spMkLst>
        </pc:spChg>
        <pc:spChg chg="mod">
          <ac:chgData name="Charline Dop" userId="632207e5-4879-48e4-892a-a6c07a93a4e8" providerId="ADAL" clId="{F2EC516F-DD19-43FB-B476-AA1D828B93A4}" dt="2024-03-27T11:54:23.284" v="2980" actId="165"/>
          <ac:spMkLst>
            <pc:docMk/>
            <pc:sldMk cId="1260900943" sldId="265"/>
            <ac:spMk id="293" creationId="{BA1B6D49-795A-9511-A6AF-636B6A13E162}"/>
          </ac:spMkLst>
        </pc:spChg>
        <pc:spChg chg="mod">
          <ac:chgData name="Charline Dop" userId="632207e5-4879-48e4-892a-a6c07a93a4e8" providerId="ADAL" clId="{F2EC516F-DD19-43FB-B476-AA1D828B93A4}" dt="2024-03-27T11:54:23.284" v="2980" actId="165"/>
          <ac:spMkLst>
            <pc:docMk/>
            <pc:sldMk cId="1260900943" sldId="265"/>
            <ac:spMk id="294" creationId="{0C907010-D843-CED6-6E6F-41D2785BAADB}"/>
          </ac:spMkLst>
        </pc:spChg>
        <pc:spChg chg="mod">
          <ac:chgData name="Charline Dop" userId="632207e5-4879-48e4-892a-a6c07a93a4e8" providerId="ADAL" clId="{F2EC516F-DD19-43FB-B476-AA1D828B93A4}" dt="2024-03-27T11:54:23.284" v="2980" actId="165"/>
          <ac:spMkLst>
            <pc:docMk/>
            <pc:sldMk cId="1260900943" sldId="265"/>
            <ac:spMk id="295" creationId="{6AB416C0-D1DA-8683-A2B5-052EAE99D41F}"/>
          </ac:spMkLst>
        </pc:spChg>
        <pc:spChg chg="mod">
          <ac:chgData name="Charline Dop" userId="632207e5-4879-48e4-892a-a6c07a93a4e8" providerId="ADAL" clId="{F2EC516F-DD19-43FB-B476-AA1D828B93A4}" dt="2024-03-27T11:54:23.284" v="2980" actId="165"/>
          <ac:spMkLst>
            <pc:docMk/>
            <pc:sldMk cId="1260900943" sldId="265"/>
            <ac:spMk id="296" creationId="{8A92ACC5-A476-EA17-810E-BAA0E35D6E5C}"/>
          </ac:spMkLst>
        </pc:spChg>
        <pc:spChg chg="mod">
          <ac:chgData name="Charline Dop" userId="632207e5-4879-48e4-892a-a6c07a93a4e8" providerId="ADAL" clId="{F2EC516F-DD19-43FB-B476-AA1D828B93A4}" dt="2024-03-27T11:54:23.284" v="2980" actId="165"/>
          <ac:spMkLst>
            <pc:docMk/>
            <pc:sldMk cId="1260900943" sldId="265"/>
            <ac:spMk id="297" creationId="{C872C1A0-E955-E395-6D88-A28AF3195123}"/>
          </ac:spMkLst>
        </pc:spChg>
        <pc:spChg chg="mod">
          <ac:chgData name="Charline Dop" userId="632207e5-4879-48e4-892a-a6c07a93a4e8" providerId="ADAL" clId="{F2EC516F-DD19-43FB-B476-AA1D828B93A4}" dt="2024-03-27T11:54:23.284" v="2980" actId="165"/>
          <ac:spMkLst>
            <pc:docMk/>
            <pc:sldMk cId="1260900943" sldId="265"/>
            <ac:spMk id="298" creationId="{C8F7C1F6-1D31-AAE5-AB5E-AC4D3CFDC4B1}"/>
          </ac:spMkLst>
        </pc:spChg>
        <pc:spChg chg="mod">
          <ac:chgData name="Charline Dop" userId="632207e5-4879-48e4-892a-a6c07a93a4e8" providerId="ADAL" clId="{F2EC516F-DD19-43FB-B476-AA1D828B93A4}" dt="2024-03-27T11:54:23.284" v="2980" actId="165"/>
          <ac:spMkLst>
            <pc:docMk/>
            <pc:sldMk cId="1260900943" sldId="265"/>
            <ac:spMk id="299" creationId="{C39B1A5A-D9CA-9F01-31A3-D500AE02138A}"/>
          </ac:spMkLst>
        </pc:spChg>
        <pc:spChg chg="mod">
          <ac:chgData name="Charline Dop" userId="632207e5-4879-48e4-892a-a6c07a93a4e8" providerId="ADAL" clId="{F2EC516F-DD19-43FB-B476-AA1D828B93A4}" dt="2024-03-27T11:54:23.284" v="2980" actId="165"/>
          <ac:spMkLst>
            <pc:docMk/>
            <pc:sldMk cId="1260900943" sldId="265"/>
            <ac:spMk id="300" creationId="{37CDB86A-72BC-4ED4-CC63-B44F04822E98}"/>
          </ac:spMkLst>
        </pc:spChg>
        <pc:spChg chg="mod">
          <ac:chgData name="Charline Dop" userId="632207e5-4879-48e4-892a-a6c07a93a4e8" providerId="ADAL" clId="{F2EC516F-DD19-43FB-B476-AA1D828B93A4}" dt="2024-03-27T11:54:23.284" v="2980" actId="165"/>
          <ac:spMkLst>
            <pc:docMk/>
            <pc:sldMk cId="1260900943" sldId="265"/>
            <ac:spMk id="301" creationId="{D2E0D38A-1BB9-0F21-CE37-2AFD8EA8EDD6}"/>
          </ac:spMkLst>
        </pc:spChg>
        <pc:spChg chg="mod">
          <ac:chgData name="Charline Dop" userId="632207e5-4879-48e4-892a-a6c07a93a4e8" providerId="ADAL" clId="{F2EC516F-DD19-43FB-B476-AA1D828B93A4}" dt="2024-03-27T11:54:23.284" v="2980" actId="165"/>
          <ac:spMkLst>
            <pc:docMk/>
            <pc:sldMk cId="1260900943" sldId="265"/>
            <ac:spMk id="302" creationId="{B21CC6B7-C915-C62B-AA61-17712BBF98A4}"/>
          </ac:spMkLst>
        </pc:spChg>
        <pc:spChg chg="mod">
          <ac:chgData name="Charline Dop" userId="632207e5-4879-48e4-892a-a6c07a93a4e8" providerId="ADAL" clId="{F2EC516F-DD19-43FB-B476-AA1D828B93A4}" dt="2024-03-27T11:54:23.284" v="2980" actId="165"/>
          <ac:spMkLst>
            <pc:docMk/>
            <pc:sldMk cId="1260900943" sldId="265"/>
            <ac:spMk id="303" creationId="{9F6A5B45-1AE6-A2B4-CC9A-910C51E1802F}"/>
          </ac:spMkLst>
        </pc:spChg>
        <pc:spChg chg="mod">
          <ac:chgData name="Charline Dop" userId="632207e5-4879-48e4-892a-a6c07a93a4e8" providerId="ADAL" clId="{F2EC516F-DD19-43FB-B476-AA1D828B93A4}" dt="2024-03-27T11:54:23.284" v="2980" actId="165"/>
          <ac:spMkLst>
            <pc:docMk/>
            <pc:sldMk cId="1260900943" sldId="265"/>
            <ac:spMk id="304" creationId="{34D55CA4-82B9-97D6-A951-3CB854F3A6B8}"/>
          </ac:spMkLst>
        </pc:spChg>
        <pc:spChg chg="mod">
          <ac:chgData name="Charline Dop" userId="632207e5-4879-48e4-892a-a6c07a93a4e8" providerId="ADAL" clId="{F2EC516F-DD19-43FB-B476-AA1D828B93A4}" dt="2024-03-27T11:54:23.284" v="2980" actId="165"/>
          <ac:spMkLst>
            <pc:docMk/>
            <pc:sldMk cId="1260900943" sldId="265"/>
            <ac:spMk id="305" creationId="{1DC087D9-CA57-F99F-7560-D256CFC68345}"/>
          </ac:spMkLst>
        </pc:spChg>
        <pc:spChg chg="mod">
          <ac:chgData name="Charline Dop" userId="632207e5-4879-48e4-892a-a6c07a93a4e8" providerId="ADAL" clId="{F2EC516F-DD19-43FB-B476-AA1D828B93A4}" dt="2024-03-27T11:54:23.284" v="2980" actId="165"/>
          <ac:spMkLst>
            <pc:docMk/>
            <pc:sldMk cId="1260900943" sldId="265"/>
            <ac:spMk id="306" creationId="{CCD0B6A0-CEE8-9691-EB41-75FFAEA64218}"/>
          </ac:spMkLst>
        </pc:spChg>
        <pc:spChg chg="mod">
          <ac:chgData name="Charline Dop" userId="632207e5-4879-48e4-892a-a6c07a93a4e8" providerId="ADAL" clId="{F2EC516F-DD19-43FB-B476-AA1D828B93A4}" dt="2024-03-27T11:54:23.284" v="2980" actId="165"/>
          <ac:spMkLst>
            <pc:docMk/>
            <pc:sldMk cId="1260900943" sldId="265"/>
            <ac:spMk id="307" creationId="{63C08B02-A7DD-2395-E37D-0291A210EB21}"/>
          </ac:spMkLst>
        </pc:spChg>
        <pc:spChg chg="mod">
          <ac:chgData name="Charline Dop" userId="632207e5-4879-48e4-892a-a6c07a93a4e8" providerId="ADAL" clId="{F2EC516F-DD19-43FB-B476-AA1D828B93A4}" dt="2024-03-27T11:54:23.284" v="2980" actId="165"/>
          <ac:spMkLst>
            <pc:docMk/>
            <pc:sldMk cId="1260900943" sldId="265"/>
            <ac:spMk id="308" creationId="{BF08B2DC-496E-8DAC-1B92-D6749A9D71D8}"/>
          </ac:spMkLst>
        </pc:spChg>
        <pc:spChg chg="mod">
          <ac:chgData name="Charline Dop" userId="632207e5-4879-48e4-892a-a6c07a93a4e8" providerId="ADAL" clId="{F2EC516F-DD19-43FB-B476-AA1D828B93A4}" dt="2024-03-27T11:54:23.284" v="2980" actId="165"/>
          <ac:spMkLst>
            <pc:docMk/>
            <pc:sldMk cId="1260900943" sldId="265"/>
            <ac:spMk id="309" creationId="{C578F5BF-BF01-8CEC-962F-353A87808A86}"/>
          </ac:spMkLst>
        </pc:spChg>
        <pc:spChg chg="mod">
          <ac:chgData name="Charline Dop" userId="632207e5-4879-48e4-892a-a6c07a93a4e8" providerId="ADAL" clId="{F2EC516F-DD19-43FB-B476-AA1D828B93A4}" dt="2024-03-27T11:54:23.284" v="2980" actId="165"/>
          <ac:spMkLst>
            <pc:docMk/>
            <pc:sldMk cId="1260900943" sldId="265"/>
            <ac:spMk id="310" creationId="{30EEF6E2-0B51-4442-4254-386F5CBFDDFC}"/>
          </ac:spMkLst>
        </pc:spChg>
        <pc:spChg chg="mod">
          <ac:chgData name="Charline Dop" userId="632207e5-4879-48e4-892a-a6c07a93a4e8" providerId="ADAL" clId="{F2EC516F-DD19-43FB-B476-AA1D828B93A4}" dt="2024-03-27T11:54:23.284" v="2980" actId="165"/>
          <ac:spMkLst>
            <pc:docMk/>
            <pc:sldMk cId="1260900943" sldId="265"/>
            <ac:spMk id="311" creationId="{3D59EB7C-FA9F-42A4-FF86-C0CC2C97546A}"/>
          </ac:spMkLst>
        </pc:spChg>
        <pc:spChg chg="mod">
          <ac:chgData name="Charline Dop" userId="632207e5-4879-48e4-892a-a6c07a93a4e8" providerId="ADAL" clId="{F2EC516F-DD19-43FB-B476-AA1D828B93A4}" dt="2024-03-27T11:54:23.284" v="2980" actId="165"/>
          <ac:spMkLst>
            <pc:docMk/>
            <pc:sldMk cId="1260900943" sldId="265"/>
            <ac:spMk id="312" creationId="{06324309-0E18-EFDA-52B1-68BE33F4C722}"/>
          </ac:spMkLst>
        </pc:spChg>
        <pc:spChg chg="mod">
          <ac:chgData name="Charline Dop" userId="632207e5-4879-48e4-892a-a6c07a93a4e8" providerId="ADAL" clId="{F2EC516F-DD19-43FB-B476-AA1D828B93A4}" dt="2024-03-27T11:54:23.284" v="2980" actId="165"/>
          <ac:spMkLst>
            <pc:docMk/>
            <pc:sldMk cId="1260900943" sldId="265"/>
            <ac:spMk id="313" creationId="{786FEDC1-2039-5DC7-FE6F-AB4DBE8B1A1C}"/>
          </ac:spMkLst>
        </pc:spChg>
        <pc:spChg chg="mod">
          <ac:chgData name="Charline Dop" userId="632207e5-4879-48e4-892a-a6c07a93a4e8" providerId="ADAL" clId="{F2EC516F-DD19-43FB-B476-AA1D828B93A4}" dt="2024-03-27T11:54:23.284" v="2980" actId="165"/>
          <ac:spMkLst>
            <pc:docMk/>
            <pc:sldMk cId="1260900943" sldId="265"/>
            <ac:spMk id="314" creationId="{FDCA105C-3D68-2FD1-6374-6CA2B84EFE5C}"/>
          </ac:spMkLst>
        </pc:spChg>
        <pc:spChg chg="mod">
          <ac:chgData name="Charline Dop" userId="632207e5-4879-48e4-892a-a6c07a93a4e8" providerId="ADAL" clId="{F2EC516F-DD19-43FB-B476-AA1D828B93A4}" dt="2024-03-27T11:54:23.284" v="2980" actId="165"/>
          <ac:spMkLst>
            <pc:docMk/>
            <pc:sldMk cId="1260900943" sldId="265"/>
            <ac:spMk id="315" creationId="{078E1456-F86A-AA27-5E33-24BC6CE9226A}"/>
          </ac:spMkLst>
        </pc:spChg>
        <pc:spChg chg="mod">
          <ac:chgData name="Charline Dop" userId="632207e5-4879-48e4-892a-a6c07a93a4e8" providerId="ADAL" clId="{F2EC516F-DD19-43FB-B476-AA1D828B93A4}" dt="2024-03-27T11:54:23.284" v="2980" actId="165"/>
          <ac:spMkLst>
            <pc:docMk/>
            <pc:sldMk cId="1260900943" sldId="265"/>
            <ac:spMk id="316" creationId="{5A45AEB6-BE47-CDDB-C84D-A569C2759F9A}"/>
          </ac:spMkLst>
        </pc:spChg>
        <pc:spChg chg="mod">
          <ac:chgData name="Charline Dop" userId="632207e5-4879-48e4-892a-a6c07a93a4e8" providerId="ADAL" clId="{F2EC516F-DD19-43FB-B476-AA1D828B93A4}" dt="2024-03-27T11:54:23.284" v="2980" actId="165"/>
          <ac:spMkLst>
            <pc:docMk/>
            <pc:sldMk cId="1260900943" sldId="265"/>
            <ac:spMk id="317" creationId="{FFE64FE6-560A-A9BB-C219-263AF478210D}"/>
          </ac:spMkLst>
        </pc:spChg>
        <pc:spChg chg="mod">
          <ac:chgData name="Charline Dop" userId="632207e5-4879-48e4-892a-a6c07a93a4e8" providerId="ADAL" clId="{F2EC516F-DD19-43FB-B476-AA1D828B93A4}" dt="2024-03-27T11:54:23.284" v="2980" actId="165"/>
          <ac:spMkLst>
            <pc:docMk/>
            <pc:sldMk cId="1260900943" sldId="265"/>
            <ac:spMk id="318" creationId="{483703BD-BC5E-1DC3-8819-48DD800F1F35}"/>
          </ac:spMkLst>
        </pc:spChg>
        <pc:spChg chg="mod">
          <ac:chgData name="Charline Dop" userId="632207e5-4879-48e4-892a-a6c07a93a4e8" providerId="ADAL" clId="{F2EC516F-DD19-43FB-B476-AA1D828B93A4}" dt="2024-03-27T11:54:23.284" v="2980" actId="165"/>
          <ac:spMkLst>
            <pc:docMk/>
            <pc:sldMk cId="1260900943" sldId="265"/>
            <ac:spMk id="319" creationId="{84217C92-EC42-301F-8861-D16600704981}"/>
          </ac:spMkLst>
        </pc:spChg>
        <pc:spChg chg="mod">
          <ac:chgData name="Charline Dop" userId="632207e5-4879-48e4-892a-a6c07a93a4e8" providerId="ADAL" clId="{F2EC516F-DD19-43FB-B476-AA1D828B93A4}" dt="2024-03-27T11:54:23.284" v="2980" actId="165"/>
          <ac:spMkLst>
            <pc:docMk/>
            <pc:sldMk cId="1260900943" sldId="265"/>
            <ac:spMk id="320" creationId="{71200620-8ADF-3A93-6B01-1C099FF2DFB9}"/>
          </ac:spMkLst>
        </pc:spChg>
        <pc:spChg chg="mod">
          <ac:chgData name="Charline Dop" userId="632207e5-4879-48e4-892a-a6c07a93a4e8" providerId="ADAL" clId="{F2EC516F-DD19-43FB-B476-AA1D828B93A4}" dt="2024-03-27T11:54:23.284" v="2980" actId="165"/>
          <ac:spMkLst>
            <pc:docMk/>
            <pc:sldMk cId="1260900943" sldId="265"/>
            <ac:spMk id="321" creationId="{68B51155-8DCC-F4E7-5232-875672BDDB82}"/>
          </ac:spMkLst>
        </pc:spChg>
        <pc:spChg chg="mod">
          <ac:chgData name="Charline Dop" userId="632207e5-4879-48e4-892a-a6c07a93a4e8" providerId="ADAL" clId="{F2EC516F-DD19-43FB-B476-AA1D828B93A4}" dt="2024-03-27T11:54:23.284" v="2980" actId="165"/>
          <ac:spMkLst>
            <pc:docMk/>
            <pc:sldMk cId="1260900943" sldId="265"/>
            <ac:spMk id="322" creationId="{B9B32105-EC57-DB26-5294-B7B8944DC897}"/>
          </ac:spMkLst>
        </pc:spChg>
        <pc:spChg chg="mod">
          <ac:chgData name="Charline Dop" userId="632207e5-4879-48e4-892a-a6c07a93a4e8" providerId="ADAL" clId="{F2EC516F-DD19-43FB-B476-AA1D828B93A4}" dt="2024-03-27T11:54:23.284" v="2980" actId="165"/>
          <ac:spMkLst>
            <pc:docMk/>
            <pc:sldMk cId="1260900943" sldId="265"/>
            <ac:spMk id="323" creationId="{8E0C1506-492E-3907-1A94-4855B4DD8D6B}"/>
          </ac:spMkLst>
        </pc:spChg>
        <pc:spChg chg="mod">
          <ac:chgData name="Charline Dop" userId="632207e5-4879-48e4-892a-a6c07a93a4e8" providerId="ADAL" clId="{F2EC516F-DD19-43FB-B476-AA1D828B93A4}" dt="2024-03-27T11:54:23.284" v="2980" actId="165"/>
          <ac:spMkLst>
            <pc:docMk/>
            <pc:sldMk cId="1260900943" sldId="265"/>
            <ac:spMk id="324" creationId="{F03C5758-552B-44D3-DEF7-8C8B2E20643E}"/>
          </ac:spMkLst>
        </pc:spChg>
        <pc:spChg chg="mod">
          <ac:chgData name="Charline Dop" userId="632207e5-4879-48e4-892a-a6c07a93a4e8" providerId="ADAL" clId="{F2EC516F-DD19-43FB-B476-AA1D828B93A4}" dt="2024-03-27T11:54:23.284" v="2980" actId="165"/>
          <ac:spMkLst>
            <pc:docMk/>
            <pc:sldMk cId="1260900943" sldId="265"/>
            <ac:spMk id="325" creationId="{70B061C0-A94E-BE1C-3AAB-C7E56664E0CB}"/>
          </ac:spMkLst>
        </pc:spChg>
        <pc:spChg chg="mod">
          <ac:chgData name="Charline Dop" userId="632207e5-4879-48e4-892a-a6c07a93a4e8" providerId="ADAL" clId="{F2EC516F-DD19-43FB-B476-AA1D828B93A4}" dt="2024-03-27T11:54:23.284" v="2980" actId="165"/>
          <ac:spMkLst>
            <pc:docMk/>
            <pc:sldMk cId="1260900943" sldId="265"/>
            <ac:spMk id="326" creationId="{49A00E94-7A6D-6A81-1AFF-F7E1A851A7EA}"/>
          </ac:spMkLst>
        </pc:spChg>
        <pc:spChg chg="mod">
          <ac:chgData name="Charline Dop" userId="632207e5-4879-48e4-892a-a6c07a93a4e8" providerId="ADAL" clId="{F2EC516F-DD19-43FB-B476-AA1D828B93A4}" dt="2024-03-27T11:54:23.284" v="2980" actId="165"/>
          <ac:spMkLst>
            <pc:docMk/>
            <pc:sldMk cId="1260900943" sldId="265"/>
            <ac:spMk id="327" creationId="{CBECD035-395E-C087-C32A-89C5365DB4D8}"/>
          </ac:spMkLst>
        </pc:spChg>
        <pc:spChg chg="mod">
          <ac:chgData name="Charline Dop" userId="632207e5-4879-48e4-892a-a6c07a93a4e8" providerId="ADAL" clId="{F2EC516F-DD19-43FB-B476-AA1D828B93A4}" dt="2024-03-27T11:54:23.284" v="2980" actId="165"/>
          <ac:spMkLst>
            <pc:docMk/>
            <pc:sldMk cId="1260900943" sldId="265"/>
            <ac:spMk id="328" creationId="{A5F78D83-CBFE-B127-C636-CF976C5AF005}"/>
          </ac:spMkLst>
        </pc:spChg>
        <pc:spChg chg="mod">
          <ac:chgData name="Charline Dop" userId="632207e5-4879-48e4-892a-a6c07a93a4e8" providerId="ADAL" clId="{F2EC516F-DD19-43FB-B476-AA1D828B93A4}" dt="2024-03-27T11:54:23.284" v="2980" actId="165"/>
          <ac:spMkLst>
            <pc:docMk/>
            <pc:sldMk cId="1260900943" sldId="265"/>
            <ac:spMk id="329" creationId="{01BFDEB7-C5D7-B9D4-C940-1FF512CA1C1F}"/>
          </ac:spMkLst>
        </pc:spChg>
        <pc:spChg chg="mod">
          <ac:chgData name="Charline Dop" userId="632207e5-4879-48e4-892a-a6c07a93a4e8" providerId="ADAL" clId="{F2EC516F-DD19-43FB-B476-AA1D828B93A4}" dt="2024-03-27T11:54:23.284" v="2980" actId="165"/>
          <ac:spMkLst>
            <pc:docMk/>
            <pc:sldMk cId="1260900943" sldId="265"/>
            <ac:spMk id="330" creationId="{FAD37213-CFCE-765F-EAB5-EDA8D440FCC9}"/>
          </ac:spMkLst>
        </pc:spChg>
        <pc:spChg chg="mod">
          <ac:chgData name="Charline Dop" userId="632207e5-4879-48e4-892a-a6c07a93a4e8" providerId="ADAL" clId="{F2EC516F-DD19-43FB-B476-AA1D828B93A4}" dt="2024-03-27T11:54:23.284" v="2980" actId="165"/>
          <ac:spMkLst>
            <pc:docMk/>
            <pc:sldMk cId="1260900943" sldId="265"/>
            <ac:spMk id="331" creationId="{93C143BA-5C21-FEC5-4573-635BB21566C3}"/>
          </ac:spMkLst>
        </pc:spChg>
        <pc:spChg chg="mod">
          <ac:chgData name="Charline Dop" userId="632207e5-4879-48e4-892a-a6c07a93a4e8" providerId="ADAL" clId="{F2EC516F-DD19-43FB-B476-AA1D828B93A4}" dt="2024-03-27T11:54:23.284" v="2980" actId="165"/>
          <ac:spMkLst>
            <pc:docMk/>
            <pc:sldMk cId="1260900943" sldId="265"/>
            <ac:spMk id="332" creationId="{5079EDF5-BFCB-C375-B26B-EC2677762120}"/>
          </ac:spMkLst>
        </pc:spChg>
        <pc:spChg chg="mod">
          <ac:chgData name="Charline Dop" userId="632207e5-4879-48e4-892a-a6c07a93a4e8" providerId="ADAL" clId="{F2EC516F-DD19-43FB-B476-AA1D828B93A4}" dt="2024-03-27T11:54:23.284" v="2980" actId="165"/>
          <ac:spMkLst>
            <pc:docMk/>
            <pc:sldMk cId="1260900943" sldId="265"/>
            <ac:spMk id="333" creationId="{0F3B17E2-6970-87A5-0F28-3C1ACC551E34}"/>
          </ac:spMkLst>
        </pc:spChg>
        <pc:spChg chg="mod">
          <ac:chgData name="Charline Dop" userId="632207e5-4879-48e4-892a-a6c07a93a4e8" providerId="ADAL" clId="{F2EC516F-DD19-43FB-B476-AA1D828B93A4}" dt="2024-03-27T11:54:23.284" v="2980" actId="165"/>
          <ac:spMkLst>
            <pc:docMk/>
            <pc:sldMk cId="1260900943" sldId="265"/>
            <ac:spMk id="334" creationId="{5B17E58A-1C99-6E3B-748C-CEEE2DA2B322}"/>
          </ac:spMkLst>
        </pc:spChg>
        <pc:spChg chg="mod">
          <ac:chgData name="Charline Dop" userId="632207e5-4879-48e4-892a-a6c07a93a4e8" providerId="ADAL" clId="{F2EC516F-DD19-43FB-B476-AA1D828B93A4}" dt="2024-03-27T11:54:23.284" v="2980" actId="165"/>
          <ac:spMkLst>
            <pc:docMk/>
            <pc:sldMk cId="1260900943" sldId="265"/>
            <ac:spMk id="335" creationId="{33A59EF1-F12C-0078-494D-AB6886026BD4}"/>
          </ac:spMkLst>
        </pc:spChg>
        <pc:spChg chg="mod">
          <ac:chgData name="Charline Dop" userId="632207e5-4879-48e4-892a-a6c07a93a4e8" providerId="ADAL" clId="{F2EC516F-DD19-43FB-B476-AA1D828B93A4}" dt="2024-03-27T11:54:23.284" v="2980" actId="165"/>
          <ac:spMkLst>
            <pc:docMk/>
            <pc:sldMk cId="1260900943" sldId="265"/>
            <ac:spMk id="336" creationId="{F9024E47-E6A8-9346-14E0-054A6352AFE6}"/>
          </ac:spMkLst>
        </pc:spChg>
        <pc:spChg chg="mod">
          <ac:chgData name="Charline Dop" userId="632207e5-4879-48e4-892a-a6c07a93a4e8" providerId="ADAL" clId="{F2EC516F-DD19-43FB-B476-AA1D828B93A4}" dt="2024-03-27T11:54:23.284" v="2980" actId="165"/>
          <ac:spMkLst>
            <pc:docMk/>
            <pc:sldMk cId="1260900943" sldId="265"/>
            <ac:spMk id="337" creationId="{28AB13BF-FA09-BDD9-6F58-D866C8A1A132}"/>
          </ac:spMkLst>
        </pc:spChg>
        <pc:spChg chg="mod">
          <ac:chgData name="Charline Dop" userId="632207e5-4879-48e4-892a-a6c07a93a4e8" providerId="ADAL" clId="{F2EC516F-DD19-43FB-B476-AA1D828B93A4}" dt="2024-03-27T11:54:23.284" v="2980" actId="165"/>
          <ac:spMkLst>
            <pc:docMk/>
            <pc:sldMk cId="1260900943" sldId="265"/>
            <ac:spMk id="338" creationId="{B065FFC5-7753-E77B-C30C-4F6D78549DF2}"/>
          </ac:spMkLst>
        </pc:spChg>
        <pc:spChg chg="mod">
          <ac:chgData name="Charline Dop" userId="632207e5-4879-48e4-892a-a6c07a93a4e8" providerId="ADAL" clId="{F2EC516F-DD19-43FB-B476-AA1D828B93A4}" dt="2024-03-27T11:54:23.284" v="2980" actId="165"/>
          <ac:spMkLst>
            <pc:docMk/>
            <pc:sldMk cId="1260900943" sldId="265"/>
            <ac:spMk id="339" creationId="{48DD6381-80EF-6609-0319-B955D2ACFFE9}"/>
          </ac:spMkLst>
        </pc:spChg>
        <pc:spChg chg="mod">
          <ac:chgData name="Charline Dop" userId="632207e5-4879-48e4-892a-a6c07a93a4e8" providerId="ADAL" clId="{F2EC516F-DD19-43FB-B476-AA1D828B93A4}" dt="2024-03-27T11:54:23.284" v="2980" actId="165"/>
          <ac:spMkLst>
            <pc:docMk/>
            <pc:sldMk cId="1260900943" sldId="265"/>
            <ac:spMk id="340" creationId="{BB53C728-5B87-23FB-8115-3B6139B817D6}"/>
          </ac:spMkLst>
        </pc:spChg>
        <pc:spChg chg="mod">
          <ac:chgData name="Charline Dop" userId="632207e5-4879-48e4-892a-a6c07a93a4e8" providerId="ADAL" clId="{F2EC516F-DD19-43FB-B476-AA1D828B93A4}" dt="2024-03-27T11:54:23.284" v="2980" actId="165"/>
          <ac:spMkLst>
            <pc:docMk/>
            <pc:sldMk cId="1260900943" sldId="265"/>
            <ac:spMk id="341" creationId="{DD0E48B5-559D-1734-8D93-28B31627A3C7}"/>
          </ac:spMkLst>
        </pc:spChg>
        <pc:spChg chg="mod">
          <ac:chgData name="Charline Dop" userId="632207e5-4879-48e4-892a-a6c07a93a4e8" providerId="ADAL" clId="{F2EC516F-DD19-43FB-B476-AA1D828B93A4}" dt="2024-03-27T11:54:23.284" v="2980" actId="165"/>
          <ac:spMkLst>
            <pc:docMk/>
            <pc:sldMk cId="1260900943" sldId="265"/>
            <ac:spMk id="342" creationId="{60B45665-E611-8026-F520-97E09A3A8FAF}"/>
          </ac:spMkLst>
        </pc:spChg>
        <pc:spChg chg="mod">
          <ac:chgData name="Charline Dop" userId="632207e5-4879-48e4-892a-a6c07a93a4e8" providerId="ADAL" clId="{F2EC516F-DD19-43FB-B476-AA1D828B93A4}" dt="2024-03-27T11:54:23.284" v="2980" actId="165"/>
          <ac:spMkLst>
            <pc:docMk/>
            <pc:sldMk cId="1260900943" sldId="265"/>
            <ac:spMk id="343" creationId="{578AEB5C-BFB4-37E8-2AD5-2F75F925B0EA}"/>
          </ac:spMkLst>
        </pc:spChg>
        <pc:spChg chg="mod">
          <ac:chgData name="Charline Dop" userId="632207e5-4879-48e4-892a-a6c07a93a4e8" providerId="ADAL" clId="{F2EC516F-DD19-43FB-B476-AA1D828B93A4}" dt="2024-03-27T11:54:23.284" v="2980" actId="165"/>
          <ac:spMkLst>
            <pc:docMk/>
            <pc:sldMk cId="1260900943" sldId="265"/>
            <ac:spMk id="344" creationId="{8163E348-DB14-2002-F304-9A4ED43663EB}"/>
          </ac:spMkLst>
        </pc:spChg>
        <pc:spChg chg="mod">
          <ac:chgData name="Charline Dop" userId="632207e5-4879-48e4-892a-a6c07a93a4e8" providerId="ADAL" clId="{F2EC516F-DD19-43FB-B476-AA1D828B93A4}" dt="2024-03-27T11:54:23.284" v="2980" actId="165"/>
          <ac:spMkLst>
            <pc:docMk/>
            <pc:sldMk cId="1260900943" sldId="265"/>
            <ac:spMk id="345" creationId="{258A1AF9-C146-37D5-C21A-3C3401954FC7}"/>
          </ac:spMkLst>
        </pc:spChg>
        <pc:spChg chg="mod">
          <ac:chgData name="Charline Dop" userId="632207e5-4879-48e4-892a-a6c07a93a4e8" providerId="ADAL" clId="{F2EC516F-DD19-43FB-B476-AA1D828B93A4}" dt="2024-03-27T11:54:23.284" v="2980" actId="165"/>
          <ac:spMkLst>
            <pc:docMk/>
            <pc:sldMk cId="1260900943" sldId="265"/>
            <ac:spMk id="346" creationId="{0309B16A-6E73-3A81-034B-E1CA6CFA1FA5}"/>
          </ac:spMkLst>
        </pc:spChg>
        <pc:spChg chg="mod">
          <ac:chgData name="Charline Dop" userId="632207e5-4879-48e4-892a-a6c07a93a4e8" providerId="ADAL" clId="{F2EC516F-DD19-43FB-B476-AA1D828B93A4}" dt="2024-03-27T11:54:23.284" v="2980" actId="165"/>
          <ac:spMkLst>
            <pc:docMk/>
            <pc:sldMk cId="1260900943" sldId="265"/>
            <ac:spMk id="347" creationId="{C5CD0ADC-5674-2A8B-8FAF-FDD5B9D2115C}"/>
          </ac:spMkLst>
        </pc:spChg>
        <pc:spChg chg="mod">
          <ac:chgData name="Charline Dop" userId="632207e5-4879-48e4-892a-a6c07a93a4e8" providerId="ADAL" clId="{F2EC516F-DD19-43FB-B476-AA1D828B93A4}" dt="2024-03-27T11:54:23.284" v="2980" actId="165"/>
          <ac:spMkLst>
            <pc:docMk/>
            <pc:sldMk cId="1260900943" sldId="265"/>
            <ac:spMk id="348" creationId="{113E3144-E077-BC46-6D3F-2F64A975E511}"/>
          </ac:spMkLst>
        </pc:spChg>
        <pc:spChg chg="mod">
          <ac:chgData name="Charline Dop" userId="632207e5-4879-48e4-892a-a6c07a93a4e8" providerId="ADAL" clId="{F2EC516F-DD19-43FB-B476-AA1D828B93A4}" dt="2024-03-27T11:54:23.284" v="2980" actId="165"/>
          <ac:spMkLst>
            <pc:docMk/>
            <pc:sldMk cId="1260900943" sldId="265"/>
            <ac:spMk id="349" creationId="{3616CB96-B9DA-8080-C6E6-653CF16FA927}"/>
          </ac:spMkLst>
        </pc:spChg>
        <pc:spChg chg="mod">
          <ac:chgData name="Charline Dop" userId="632207e5-4879-48e4-892a-a6c07a93a4e8" providerId="ADAL" clId="{F2EC516F-DD19-43FB-B476-AA1D828B93A4}" dt="2024-03-27T11:54:23.284" v="2980" actId="165"/>
          <ac:spMkLst>
            <pc:docMk/>
            <pc:sldMk cId="1260900943" sldId="265"/>
            <ac:spMk id="350" creationId="{1E367DC5-2C2E-D896-CBE0-9044B0B9C4C1}"/>
          </ac:spMkLst>
        </pc:spChg>
        <pc:spChg chg="mod">
          <ac:chgData name="Charline Dop" userId="632207e5-4879-48e4-892a-a6c07a93a4e8" providerId="ADAL" clId="{F2EC516F-DD19-43FB-B476-AA1D828B93A4}" dt="2024-03-27T11:54:23.284" v="2980" actId="165"/>
          <ac:spMkLst>
            <pc:docMk/>
            <pc:sldMk cId="1260900943" sldId="265"/>
            <ac:spMk id="351" creationId="{0633EDE3-C09C-289C-BA33-E534BDD51C05}"/>
          </ac:spMkLst>
        </pc:spChg>
        <pc:spChg chg="mod">
          <ac:chgData name="Charline Dop" userId="632207e5-4879-48e4-892a-a6c07a93a4e8" providerId="ADAL" clId="{F2EC516F-DD19-43FB-B476-AA1D828B93A4}" dt="2024-03-27T11:54:23.284" v="2980" actId="165"/>
          <ac:spMkLst>
            <pc:docMk/>
            <pc:sldMk cId="1260900943" sldId="265"/>
            <ac:spMk id="352" creationId="{C578D6A2-5BC7-EFDA-B7BB-64319CD7AA65}"/>
          </ac:spMkLst>
        </pc:spChg>
        <pc:spChg chg="mod">
          <ac:chgData name="Charline Dop" userId="632207e5-4879-48e4-892a-a6c07a93a4e8" providerId="ADAL" clId="{F2EC516F-DD19-43FB-B476-AA1D828B93A4}" dt="2024-03-27T11:54:23.284" v="2980" actId="165"/>
          <ac:spMkLst>
            <pc:docMk/>
            <pc:sldMk cId="1260900943" sldId="265"/>
            <ac:spMk id="353" creationId="{E6584B10-2178-B625-F689-D14260D23DCC}"/>
          </ac:spMkLst>
        </pc:spChg>
        <pc:spChg chg="mod">
          <ac:chgData name="Charline Dop" userId="632207e5-4879-48e4-892a-a6c07a93a4e8" providerId="ADAL" clId="{F2EC516F-DD19-43FB-B476-AA1D828B93A4}" dt="2024-03-27T11:54:23.284" v="2980" actId="165"/>
          <ac:spMkLst>
            <pc:docMk/>
            <pc:sldMk cId="1260900943" sldId="265"/>
            <ac:spMk id="354" creationId="{77649D51-DB58-F01D-9FA7-04C7E90B07A9}"/>
          </ac:spMkLst>
        </pc:spChg>
        <pc:spChg chg="mod">
          <ac:chgData name="Charline Dop" userId="632207e5-4879-48e4-892a-a6c07a93a4e8" providerId="ADAL" clId="{F2EC516F-DD19-43FB-B476-AA1D828B93A4}" dt="2024-03-27T11:54:23.284" v="2980" actId="165"/>
          <ac:spMkLst>
            <pc:docMk/>
            <pc:sldMk cId="1260900943" sldId="265"/>
            <ac:spMk id="355" creationId="{249840CE-A32D-EA52-0211-8DD8B88411B2}"/>
          </ac:spMkLst>
        </pc:spChg>
        <pc:spChg chg="mod">
          <ac:chgData name="Charline Dop" userId="632207e5-4879-48e4-892a-a6c07a93a4e8" providerId="ADAL" clId="{F2EC516F-DD19-43FB-B476-AA1D828B93A4}" dt="2024-03-27T11:54:23.284" v="2980" actId="165"/>
          <ac:spMkLst>
            <pc:docMk/>
            <pc:sldMk cId="1260900943" sldId="265"/>
            <ac:spMk id="356" creationId="{DD88EBAF-CCBD-8C7D-DD06-31EFC7E2FD8E}"/>
          </ac:spMkLst>
        </pc:spChg>
        <pc:spChg chg="mod">
          <ac:chgData name="Charline Dop" userId="632207e5-4879-48e4-892a-a6c07a93a4e8" providerId="ADAL" clId="{F2EC516F-DD19-43FB-B476-AA1D828B93A4}" dt="2024-03-27T11:54:23.284" v="2980" actId="165"/>
          <ac:spMkLst>
            <pc:docMk/>
            <pc:sldMk cId="1260900943" sldId="265"/>
            <ac:spMk id="357" creationId="{DEDB8176-8128-0078-2E9C-90D42F1690D5}"/>
          </ac:spMkLst>
        </pc:spChg>
        <pc:spChg chg="mod">
          <ac:chgData name="Charline Dop" userId="632207e5-4879-48e4-892a-a6c07a93a4e8" providerId="ADAL" clId="{F2EC516F-DD19-43FB-B476-AA1D828B93A4}" dt="2024-03-27T11:54:23.284" v="2980" actId="165"/>
          <ac:spMkLst>
            <pc:docMk/>
            <pc:sldMk cId="1260900943" sldId="265"/>
            <ac:spMk id="358" creationId="{786FAEBC-88FA-49BB-2E47-E085D9A40250}"/>
          </ac:spMkLst>
        </pc:spChg>
        <pc:spChg chg="mod">
          <ac:chgData name="Charline Dop" userId="632207e5-4879-48e4-892a-a6c07a93a4e8" providerId="ADAL" clId="{F2EC516F-DD19-43FB-B476-AA1D828B93A4}" dt="2024-03-27T11:54:23.284" v="2980" actId="165"/>
          <ac:spMkLst>
            <pc:docMk/>
            <pc:sldMk cId="1260900943" sldId="265"/>
            <ac:spMk id="359" creationId="{3FB9A9A9-0F44-1F82-8DBB-D7DFCB6B7A40}"/>
          </ac:spMkLst>
        </pc:spChg>
        <pc:spChg chg="mod">
          <ac:chgData name="Charline Dop" userId="632207e5-4879-48e4-892a-a6c07a93a4e8" providerId="ADAL" clId="{F2EC516F-DD19-43FB-B476-AA1D828B93A4}" dt="2024-03-27T11:54:23.284" v="2980" actId="165"/>
          <ac:spMkLst>
            <pc:docMk/>
            <pc:sldMk cId="1260900943" sldId="265"/>
            <ac:spMk id="360" creationId="{69C535C4-18F6-4CEE-EBAF-E3ABAD278593}"/>
          </ac:spMkLst>
        </pc:spChg>
        <pc:spChg chg="mod">
          <ac:chgData name="Charline Dop" userId="632207e5-4879-48e4-892a-a6c07a93a4e8" providerId="ADAL" clId="{F2EC516F-DD19-43FB-B476-AA1D828B93A4}" dt="2024-03-27T11:54:23.284" v="2980" actId="165"/>
          <ac:spMkLst>
            <pc:docMk/>
            <pc:sldMk cId="1260900943" sldId="265"/>
            <ac:spMk id="361" creationId="{813029EA-1F0E-DEA3-B39F-46987DF4FF57}"/>
          </ac:spMkLst>
        </pc:spChg>
        <pc:spChg chg="mod">
          <ac:chgData name="Charline Dop" userId="632207e5-4879-48e4-892a-a6c07a93a4e8" providerId="ADAL" clId="{F2EC516F-DD19-43FB-B476-AA1D828B93A4}" dt="2024-03-27T11:54:23.284" v="2980" actId="165"/>
          <ac:spMkLst>
            <pc:docMk/>
            <pc:sldMk cId="1260900943" sldId="265"/>
            <ac:spMk id="362" creationId="{298A0999-C262-A619-AD1F-F28CA7FF2802}"/>
          </ac:spMkLst>
        </pc:spChg>
        <pc:spChg chg="mod">
          <ac:chgData name="Charline Dop" userId="632207e5-4879-48e4-892a-a6c07a93a4e8" providerId="ADAL" clId="{F2EC516F-DD19-43FB-B476-AA1D828B93A4}" dt="2024-03-27T11:54:23.284" v="2980" actId="165"/>
          <ac:spMkLst>
            <pc:docMk/>
            <pc:sldMk cId="1260900943" sldId="265"/>
            <ac:spMk id="363" creationId="{457B6456-20DC-A496-8712-90F2A53E34EB}"/>
          </ac:spMkLst>
        </pc:spChg>
        <pc:spChg chg="mod">
          <ac:chgData name="Charline Dop" userId="632207e5-4879-48e4-892a-a6c07a93a4e8" providerId="ADAL" clId="{F2EC516F-DD19-43FB-B476-AA1D828B93A4}" dt="2024-03-27T11:54:23.284" v="2980" actId="165"/>
          <ac:spMkLst>
            <pc:docMk/>
            <pc:sldMk cId="1260900943" sldId="265"/>
            <ac:spMk id="364" creationId="{6D005B3E-74C4-BCDC-1E3F-8FAB3DF57098}"/>
          </ac:spMkLst>
        </pc:spChg>
        <pc:spChg chg="mod">
          <ac:chgData name="Charline Dop" userId="632207e5-4879-48e4-892a-a6c07a93a4e8" providerId="ADAL" clId="{F2EC516F-DD19-43FB-B476-AA1D828B93A4}" dt="2024-03-27T11:54:23.284" v="2980" actId="165"/>
          <ac:spMkLst>
            <pc:docMk/>
            <pc:sldMk cId="1260900943" sldId="265"/>
            <ac:spMk id="365" creationId="{1FE94703-8A7D-2CC1-F8F9-833CA10F81BE}"/>
          </ac:spMkLst>
        </pc:spChg>
        <pc:spChg chg="mod">
          <ac:chgData name="Charline Dop" userId="632207e5-4879-48e4-892a-a6c07a93a4e8" providerId="ADAL" clId="{F2EC516F-DD19-43FB-B476-AA1D828B93A4}" dt="2024-03-27T11:54:23.284" v="2980" actId="165"/>
          <ac:spMkLst>
            <pc:docMk/>
            <pc:sldMk cId="1260900943" sldId="265"/>
            <ac:spMk id="366" creationId="{215DD420-1B54-C88C-64D5-775E06ADD4AF}"/>
          </ac:spMkLst>
        </pc:spChg>
        <pc:spChg chg="mod">
          <ac:chgData name="Charline Dop" userId="632207e5-4879-48e4-892a-a6c07a93a4e8" providerId="ADAL" clId="{F2EC516F-DD19-43FB-B476-AA1D828B93A4}" dt="2024-03-27T11:54:23.284" v="2980" actId="165"/>
          <ac:spMkLst>
            <pc:docMk/>
            <pc:sldMk cId="1260900943" sldId="265"/>
            <ac:spMk id="367" creationId="{F9AD9C4E-E610-8CC0-DCB7-E5DE84D13D3E}"/>
          </ac:spMkLst>
        </pc:spChg>
        <pc:spChg chg="mod">
          <ac:chgData name="Charline Dop" userId="632207e5-4879-48e4-892a-a6c07a93a4e8" providerId="ADAL" clId="{F2EC516F-DD19-43FB-B476-AA1D828B93A4}" dt="2024-03-27T11:54:23.284" v="2980" actId="165"/>
          <ac:spMkLst>
            <pc:docMk/>
            <pc:sldMk cId="1260900943" sldId="265"/>
            <ac:spMk id="368" creationId="{08B00A21-56FE-86FB-9775-8AA89E369646}"/>
          </ac:spMkLst>
        </pc:spChg>
        <pc:spChg chg="mod">
          <ac:chgData name="Charline Dop" userId="632207e5-4879-48e4-892a-a6c07a93a4e8" providerId="ADAL" clId="{F2EC516F-DD19-43FB-B476-AA1D828B93A4}" dt="2024-03-27T11:54:23.284" v="2980" actId="165"/>
          <ac:spMkLst>
            <pc:docMk/>
            <pc:sldMk cId="1260900943" sldId="265"/>
            <ac:spMk id="369" creationId="{DAD058BC-ED31-7DF9-7D58-69C97B1C724E}"/>
          </ac:spMkLst>
        </pc:spChg>
        <pc:spChg chg="mod">
          <ac:chgData name="Charline Dop" userId="632207e5-4879-48e4-892a-a6c07a93a4e8" providerId="ADAL" clId="{F2EC516F-DD19-43FB-B476-AA1D828B93A4}" dt="2024-03-27T11:54:23.284" v="2980" actId="165"/>
          <ac:spMkLst>
            <pc:docMk/>
            <pc:sldMk cId="1260900943" sldId="265"/>
            <ac:spMk id="370" creationId="{59CC02FA-4D2C-38C2-096C-0CE3EF4D2560}"/>
          </ac:spMkLst>
        </pc:spChg>
        <pc:spChg chg="mod">
          <ac:chgData name="Charline Dop" userId="632207e5-4879-48e4-892a-a6c07a93a4e8" providerId="ADAL" clId="{F2EC516F-DD19-43FB-B476-AA1D828B93A4}" dt="2024-03-27T11:54:35.508" v="2981"/>
          <ac:spMkLst>
            <pc:docMk/>
            <pc:sldMk cId="1260900943" sldId="265"/>
            <ac:spMk id="372" creationId="{A4DDC46F-C7E0-13DF-FB38-0B745380D95E}"/>
          </ac:spMkLst>
        </pc:spChg>
        <pc:spChg chg="mod">
          <ac:chgData name="Charline Dop" userId="632207e5-4879-48e4-892a-a6c07a93a4e8" providerId="ADAL" clId="{F2EC516F-DD19-43FB-B476-AA1D828B93A4}" dt="2024-03-27T11:54:35.508" v="2981"/>
          <ac:spMkLst>
            <pc:docMk/>
            <pc:sldMk cId="1260900943" sldId="265"/>
            <ac:spMk id="373" creationId="{308DD39A-340C-24E1-3D81-0E881BED5B12}"/>
          </ac:spMkLst>
        </pc:spChg>
        <pc:spChg chg="mod">
          <ac:chgData name="Charline Dop" userId="632207e5-4879-48e4-892a-a6c07a93a4e8" providerId="ADAL" clId="{F2EC516F-DD19-43FB-B476-AA1D828B93A4}" dt="2024-03-27T11:54:35.508" v="2981"/>
          <ac:spMkLst>
            <pc:docMk/>
            <pc:sldMk cId="1260900943" sldId="265"/>
            <ac:spMk id="374" creationId="{A99B6190-47B5-73DB-CA99-2CF2529A16E7}"/>
          </ac:spMkLst>
        </pc:spChg>
        <pc:spChg chg="mod">
          <ac:chgData name="Charline Dop" userId="632207e5-4879-48e4-892a-a6c07a93a4e8" providerId="ADAL" clId="{F2EC516F-DD19-43FB-B476-AA1D828B93A4}" dt="2024-03-27T11:54:35.508" v="2981"/>
          <ac:spMkLst>
            <pc:docMk/>
            <pc:sldMk cId="1260900943" sldId="265"/>
            <ac:spMk id="375" creationId="{B46E74B3-AEB3-595F-42F3-4690B5B9927F}"/>
          </ac:spMkLst>
        </pc:spChg>
        <pc:spChg chg="mod">
          <ac:chgData name="Charline Dop" userId="632207e5-4879-48e4-892a-a6c07a93a4e8" providerId="ADAL" clId="{F2EC516F-DD19-43FB-B476-AA1D828B93A4}" dt="2024-03-27T11:54:35.508" v="2981"/>
          <ac:spMkLst>
            <pc:docMk/>
            <pc:sldMk cId="1260900943" sldId="265"/>
            <ac:spMk id="376" creationId="{65D83102-D688-BEE0-D888-29A02455B37B}"/>
          </ac:spMkLst>
        </pc:spChg>
        <pc:spChg chg="mod">
          <ac:chgData name="Charline Dop" userId="632207e5-4879-48e4-892a-a6c07a93a4e8" providerId="ADAL" clId="{F2EC516F-DD19-43FB-B476-AA1D828B93A4}" dt="2024-03-27T11:54:35.508" v="2981"/>
          <ac:spMkLst>
            <pc:docMk/>
            <pc:sldMk cId="1260900943" sldId="265"/>
            <ac:spMk id="377" creationId="{F093484A-9B08-0C99-8DE7-ED08CA875ABD}"/>
          </ac:spMkLst>
        </pc:spChg>
        <pc:spChg chg="mod">
          <ac:chgData name="Charline Dop" userId="632207e5-4879-48e4-892a-a6c07a93a4e8" providerId="ADAL" clId="{F2EC516F-DD19-43FB-B476-AA1D828B93A4}" dt="2024-03-27T11:54:35.508" v="2981"/>
          <ac:spMkLst>
            <pc:docMk/>
            <pc:sldMk cId="1260900943" sldId="265"/>
            <ac:spMk id="378" creationId="{0645CB5A-01B5-270A-E69D-A036416CF80F}"/>
          </ac:spMkLst>
        </pc:spChg>
        <pc:spChg chg="mod">
          <ac:chgData name="Charline Dop" userId="632207e5-4879-48e4-892a-a6c07a93a4e8" providerId="ADAL" clId="{F2EC516F-DD19-43FB-B476-AA1D828B93A4}" dt="2024-03-27T11:54:35.508" v="2981"/>
          <ac:spMkLst>
            <pc:docMk/>
            <pc:sldMk cId="1260900943" sldId="265"/>
            <ac:spMk id="379" creationId="{10279B3B-620F-E6E4-BF28-74CBB4ACEF78}"/>
          </ac:spMkLst>
        </pc:spChg>
        <pc:spChg chg="mod">
          <ac:chgData name="Charline Dop" userId="632207e5-4879-48e4-892a-a6c07a93a4e8" providerId="ADAL" clId="{F2EC516F-DD19-43FB-B476-AA1D828B93A4}" dt="2024-03-27T11:54:35.508" v="2981"/>
          <ac:spMkLst>
            <pc:docMk/>
            <pc:sldMk cId="1260900943" sldId="265"/>
            <ac:spMk id="380" creationId="{B92CC9A9-B235-FECE-9EE5-C21914F45FED}"/>
          </ac:spMkLst>
        </pc:spChg>
        <pc:spChg chg="mod">
          <ac:chgData name="Charline Dop" userId="632207e5-4879-48e4-892a-a6c07a93a4e8" providerId="ADAL" clId="{F2EC516F-DD19-43FB-B476-AA1D828B93A4}" dt="2024-03-27T11:54:35.508" v="2981"/>
          <ac:spMkLst>
            <pc:docMk/>
            <pc:sldMk cId="1260900943" sldId="265"/>
            <ac:spMk id="381" creationId="{77096E91-7C08-B0DE-A5D4-0E9BCD98A779}"/>
          </ac:spMkLst>
        </pc:spChg>
        <pc:spChg chg="mod">
          <ac:chgData name="Charline Dop" userId="632207e5-4879-48e4-892a-a6c07a93a4e8" providerId="ADAL" clId="{F2EC516F-DD19-43FB-B476-AA1D828B93A4}" dt="2024-03-27T11:54:35.508" v="2981"/>
          <ac:spMkLst>
            <pc:docMk/>
            <pc:sldMk cId="1260900943" sldId="265"/>
            <ac:spMk id="382" creationId="{B0DDB0B0-EA8E-63C3-750A-6BAEC52880FB}"/>
          </ac:spMkLst>
        </pc:spChg>
        <pc:spChg chg="mod">
          <ac:chgData name="Charline Dop" userId="632207e5-4879-48e4-892a-a6c07a93a4e8" providerId="ADAL" clId="{F2EC516F-DD19-43FB-B476-AA1D828B93A4}" dt="2024-03-27T11:54:35.508" v="2981"/>
          <ac:spMkLst>
            <pc:docMk/>
            <pc:sldMk cId="1260900943" sldId="265"/>
            <ac:spMk id="383" creationId="{03C28CD7-DD82-6C43-CA8B-A03E12BE9F39}"/>
          </ac:spMkLst>
        </pc:spChg>
        <pc:spChg chg="mod">
          <ac:chgData name="Charline Dop" userId="632207e5-4879-48e4-892a-a6c07a93a4e8" providerId="ADAL" clId="{F2EC516F-DD19-43FB-B476-AA1D828B93A4}" dt="2024-03-27T11:54:35.508" v="2981"/>
          <ac:spMkLst>
            <pc:docMk/>
            <pc:sldMk cId="1260900943" sldId="265"/>
            <ac:spMk id="384" creationId="{B9F5B3A1-FA86-DCE0-F3B9-47236CD5A407}"/>
          </ac:spMkLst>
        </pc:spChg>
        <pc:spChg chg="mod">
          <ac:chgData name="Charline Dop" userId="632207e5-4879-48e4-892a-a6c07a93a4e8" providerId="ADAL" clId="{F2EC516F-DD19-43FB-B476-AA1D828B93A4}" dt="2024-03-27T11:54:35.508" v="2981"/>
          <ac:spMkLst>
            <pc:docMk/>
            <pc:sldMk cId="1260900943" sldId="265"/>
            <ac:spMk id="385" creationId="{FF3BA626-6EB0-9122-0EFD-926F9484B8A7}"/>
          </ac:spMkLst>
        </pc:spChg>
        <pc:spChg chg="mod">
          <ac:chgData name="Charline Dop" userId="632207e5-4879-48e4-892a-a6c07a93a4e8" providerId="ADAL" clId="{F2EC516F-DD19-43FB-B476-AA1D828B93A4}" dt="2024-03-27T11:54:35.508" v="2981"/>
          <ac:spMkLst>
            <pc:docMk/>
            <pc:sldMk cId="1260900943" sldId="265"/>
            <ac:spMk id="386" creationId="{F752A01F-3417-BC72-8722-B50B55A34A0F}"/>
          </ac:spMkLst>
        </pc:spChg>
        <pc:spChg chg="mod">
          <ac:chgData name="Charline Dop" userId="632207e5-4879-48e4-892a-a6c07a93a4e8" providerId="ADAL" clId="{F2EC516F-DD19-43FB-B476-AA1D828B93A4}" dt="2024-03-27T11:54:35.508" v="2981"/>
          <ac:spMkLst>
            <pc:docMk/>
            <pc:sldMk cId="1260900943" sldId="265"/>
            <ac:spMk id="387" creationId="{7840A297-9C48-A570-11A8-75FD2A6A1BFA}"/>
          </ac:spMkLst>
        </pc:spChg>
        <pc:spChg chg="mod">
          <ac:chgData name="Charline Dop" userId="632207e5-4879-48e4-892a-a6c07a93a4e8" providerId="ADAL" clId="{F2EC516F-DD19-43FB-B476-AA1D828B93A4}" dt="2024-03-27T11:54:35.508" v="2981"/>
          <ac:spMkLst>
            <pc:docMk/>
            <pc:sldMk cId="1260900943" sldId="265"/>
            <ac:spMk id="388" creationId="{DA012E4D-3EC9-B881-8E58-3915873CF38C}"/>
          </ac:spMkLst>
        </pc:spChg>
        <pc:spChg chg="mod">
          <ac:chgData name="Charline Dop" userId="632207e5-4879-48e4-892a-a6c07a93a4e8" providerId="ADAL" clId="{F2EC516F-DD19-43FB-B476-AA1D828B93A4}" dt="2024-03-27T11:54:35.508" v="2981"/>
          <ac:spMkLst>
            <pc:docMk/>
            <pc:sldMk cId="1260900943" sldId="265"/>
            <ac:spMk id="389" creationId="{8CEE9940-4825-9F3B-5862-F523483EB3A6}"/>
          </ac:spMkLst>
        </pc:spChg>
        <pc:spChg chg="mod">
          <ac:chgData name="Charline Dop" userId="632207e5-4879-48e4-892a-a6c07a93a4e8" providerId="ADAL" clId="{F2EC516F-DD19-43FB-B476-AA1D828B93A4}" dt="2024-03-27T11:54:35.508" v="2981"/>
          <ac:spMkLst>
            <pc:docMk/>
            <pc:sldMk cId="1260900943" sldId="265"/>
            <ac:spMk id="390" creationId="{2A5510AF-0F6D-29E4-7ED8-49C0BF7CAD4C}"/>
          </ac:spMkLst>
        </pc:spChg>
        <pc:spChg chg="mod">
          <ac:chgData name="Charline Dop" userId="632207e5-4879-48e4-892a-a6c07a93a4e8" providerId="ADAL" clId="{F2EC516F-DD19-43FB-B476-AA1D828B93A4}" dt="2024-03-27T11:54:35.508" v="2981"/>
          <ac:spMkLst>
            <pc:docMk/>
            <pc:sldMk cId="1260900943" sldId="265"/>
            <ac:spMk id="391" creationId="{DD60C84C-A6E2-260E-C5D4-1CBB4FEA5C5B}"/>
          </ac:spMkLst>
        </pc:spChg>
        <pc:spChg chg="mod">
          <ac:chgData name="Charline Dop" userId="632207e5-4879-48e4-892a-a6c07a93a4e8" providerId="ADAL" clId="{F2EC516F-DD19-43FB-B476-AA1D828B93A4}" dt="2024-03-27T11:54:35.508" v="2981"/>
          <ac:spMkLst>
            <pc:docMk/>
            <pc:sldMk cId="1260900943" sldId="265"/>
            <ac:spMk id="392" creationId="{5DE6ED75-E52E-1306-27EB-AB5929D8CA66}"/>
          </ac:spMkLst>
        </pc:spChg>
        <pc:spChg chg="mod">
          <ac:chgData name="Charline Dop" userId="632207e5-4879-48e4-892a-a6c07a93a4e8" providerId="ADAL" clId="{F2EC516F-DD19-43FB-B476-AA1D828B93A4}" dt="2024-03-27T11:54:35.508" v="2981"/>
          <ac:spMkLst>
            <pc:docMk/>
            <pc:sldMk cId="1260900943" sldId="265"/>
            <ac:spMk id="393" creationId="{F6BC45DA-DD85-36F7-ED77-92DCE85F6301}"/>
          </ac:spMkLst>
        </pc:spChg>
        <pc:spChg chg="mod">
          <ac:chgData name="Charline Dop" userId="632207e5-4879-48e4-892a-a6c07a93a4e8" providerId="ADAL" clId="{F2EC516F-DD19-43FB-B476-AA1D828B93A4}" dt="2024-03-27T11:54:35.508" v="2981"/>
          <ac:spMkLst>
            <pc:docMk/>
            <pc:sldMk cId="1260900943" sldId="265"/>
            <ac:spMk id="394" creationId="{7B0F00F6-8642-635C-C3B4-C0937E42BC87}"/>
          </ac:spMkLst>
        </pc:spChg>
        <pc:spChg chg="mod">
          <ac:chgData name="Charline Dop" userId="632207e5-4879-48e4-892a-a6c07a93a4e8" providerId="ADAL" clId="{F2EC516F-DD19-43FB-B476-AA1D828B93A4}" dt="2024-03-27T11:54:35.508" v="2981"/>
          <ac:spMkLst>
            <pc:docMk/>
            <pc:sldMk cId="1260900943" sldId="265"/>
            <ac:spMk id="395" creationId="{3C63609E-990C-CA00-865E-726EF171C9E4}"/>
          </ac:spMkLst>
        </pc:spChg>
        <pc:spChg chg="mod">
          <ac:chgData name="Charline Dop" userId="632207e5-4879-48e4-892a-a6c07a93a4e8" providerId="ADAL" clId="{F2EC516F-DD19-43FB-B476-AA1D828B93A4}" dt="2024-03-27T11:54:35.508" v="2981"/>
          <ac:spMkLst>
            <pc:docMk/>
            <pc:sldMk cId="1260900943" sldId="265"/>
            <ac:spMk id="396" creationId="{1FF47269-356B-C55B-2473-B6AA9AD9F086}"/>
          </ac:spMkLst>
        </pc:spChg>
        <pc:spChg chg="mod">
          <ac:chgData name="Charline Dop" userId="632207e5-4879-48e4-892a-a6c07a93a4e8" providerId="ADAL" clId="{F2EC516F-DD19-43FB-B476-AA1D828B93A4}" dt="2024-03-27T11:54:35.508" v="2981"/>
          <ac:spMkLst>
            <pc:docMk/>
            <pc:sldMk cId="1260900943" sldId="265"/>
            <ac:spMk id="397" creationId="{29DF5493-6AAB-3EB7-C164-0F673D6AC282}"/>
          </ac:spMkLst>
        </pc:spChg>
        <pc:spChg chg="mod">
          <ac:chgData name="Charline Dop" userId="632207e5-4879-48e4-892a-a6c07a93a4e8" providerId="ADAL" clId="{F2EC516F-DD19-43FB-B476-AA1D828B93A4}" dt="2024-03-27T11:54:35.508" v="2981"/>
          <ac:spMkLst>
            <pc:docMk/>
            <pc:sldMk cId="1260900943" sldId="265"/>
            <ac:spMk id="398" creationId="{A0008D17-0ED9-7D19-B1B1-74B9931ED5F3}"/>
          </ac:spMkLst>
        </pc:spChg>
        <pc:spChg chg="mod">
          <ac:chgData name="Charline Dop" userId="632207e5-4879-48e4-892a-a6c07a93a4e8" providerId="ADAL" clId="{F2EC516F-DD19-43FB-B476-AA1D828B93A4}" dt="2024-03-27T11:54:35.508" v="2981"/>
          <ac:spMkLst>
            <pc:docMk/>
            <pc:sldMk cId="1260900943" sldId="265"/>
            <ac:spMk id="399" creationId="{227D77E1-60A9-634E-56DC-2C3B7E36B0FA}"/>
          </ac:spMkLst>
        </pc:spChg>
        <pc:spChg chg="mod">
          <ac:chgData name="Charline Dop" userId="632207e5-4879-48e4-892a-a6c07a93a4e8" providerId="ADAL" clId="{F2EC516F-DD19-43FB-B476-AA1D828B93A4}" dt="2024-03-27T11:54:35.508" v="2981"/>
          <ac:spMkLst>
            <pc:docMk/>
            <pc:sldMk cId="1260900943" sldId="265"/>
            <ac:spMk id="400" creationId="{C1543242-832D-5A0A-38DD-6F7D4E8AF27B}"/>
          </ac:spMkLst>
        </pc:spChg>
        <pc:spChg chg="mod">
          <ac:chgData name="Charline Dop" userId="632207e5-4879-48e4-892a-a6c07a93a4e8" providerId="ADAL" clId="{F2EC516F-DD19-43FB-B476-AA1D828B93A4}" dt="2024-03-27T11:54:35.508" v="2981"/>
          <ac:spMkLst>
            <pc:docMk/>
            <pc:sldMk cId="1260900943" sldId="265"/>
            <ac:spMk id="401" creationId="{CA44C9A8-24A1-5BF0-CC8B-AD0A73997758}"/>
          </ac:spMkLst>
        </pc:spChg>
        <pc:spChg chg="mod">
          <ac:chgData name="Charline Dop" userId="632207e5-4879-48e4-892a-a6c07a93a4e8" providerId="ADAL" clId="{F2EC516F-DD19-43FB-B476-AA1D828B93A4}" dt="2024-03-27T11:54:35.508" v="2981"/>
          <ac:spMkLst>
            <pc:docMk/>
            <pc:sldMk cId="1260900943" sldId="265"/>
            <ac:spMk id="402" creationId="{01927EEA-6181-A0E2-328B-C9D85FE8FEBF}"/>
          </ac:spMkLst>
        </pc:spChg>
        <pc:spChg chg="mod">
          <ac:chgData name="Charline Dop" userId="632207e5-4879-48e4-892a-a6c07a93a4e8" providerId="ADAL" clId="{F2EC516F-DD19-43FB-B476-AA1D828B93A4}" dt="2024-03-27T11:54:35.508" v="2981"/>
          <ac:spMkLst>
            <pc:docMk/>
            <pc:sldMk cId="1260900943" sldId="265"/>
            <ac:spMk id="403" creationId="{62836444-969C-CA1B-E3AE-3900B2F2B0A9}"/>
          </ac:spMkLst>
        </pc:spChg>
        <pc:spChg chg="mod">
          <ac:chgData name="Charline Dop" userId="632207e5-4879-48e4-892a-a6c07a93a4e8" providerId="ADAL" clId="{F2EC516F-DD19-43FB-B476-AA1D828B93A4}" dt="2024-03-27T11:54:35.508" v="2981"/>
          <ac:spMkLst>
            <pc:docMk/>
            <pc:sldMk cId="1260900943" sldId="265"/>
            <ac:spMk id="404" creationId="{B7A70592-FFCE-6CA4-DA68-0287D944E714}"/>
          </ac:spMkLst>
        </pc:spChg>
        <pc:spChg chg="mod">
          <ac:chgData name="Charline Dop" userId="632207e5-4879-48e4-892a-a6c07a93a4e8" providerId="ADAL" clId="{F2EC516F-DD19-43FB-B476-AA1D828B93A4}" dt="2024-03-27T11:54:35.508" v="2981"/>
          <ac:spMkLst>
            <pc:docMk/>
            <pc:sldMk cId="1260900943" sldId="265"/>
            <ac:spMk id="405" creationId="{83D8F188-CFC7-C692-C131-6AF62D98E452}"/>
          </ac:spMkLst>
        </pc:spChg>
        <pc:spChg chg="mod">
          <ac:chgData name="Charline Dop" userId="632207e5-4879-48e4-892a-a6c07a93a4e8" providerId="ADAL" clId="{F2EC516F-DD19-43FB-B476-AA1D828B93A4}" dt="2024-03-27T11:54:35.508" v="2981"/>
          <ac:spMkLst>
            <pc:docMk/>
            <pc:sldMk cId="1260900943" sldId="265"/>
            <ac:spMk id="406" creationId="{7A7E017F-88ED-7C0D-6BCA-07259FCBF662}"/>
          </ac:spMkLst>
        </pc:spChg>
        <pc:spChg chg="mod">
          <ac:chgData name="Charline Dop" userId="632207e5-4879-48e4-892a-a6c07a93a4e8" providerId="ADAL" clId="{F2EC516F-DD19-43FB-B476-AA1D828B93A4}" dt="2024-03-27T11:54:35.508" v="2981"/>
          <ac:spMkLst>
            <pc:docMk/>
            <pc:sldMk cId="1260900943" sldId="265"/>
            <ac:spMk id="407" creationId="{7FD4A1A5-1108-8AA2-1EF9-277337F11506}"/>
          </ac:spMkLst>
        </pc:spChg>
        <pc:spChg chg="mod">
          <ac:chgData name="Charline Dop" userId="632207e5-4879-48e4-892a-a6c07a93a4e8" providerId="ADAL" clId="{F2EC516F-DD19-43FB-B476-AA1D828B93A4}" dt="2024-03-27T11:54:35.508" v="2981"/>
          <ac:spMkLst>
            <pc:docMk/>
            <pc:sldMk cId="1260900943" sldId="265"/>
            <ac:spMk id="408" creationId="{B6EAD38B-C866-D935-D7AF-E9420A485C11}"/>
          </ac:spMkLst>
        </pc:spChg>
        <pc:spChg chg="mod">
          <ac:chgData name="Charline Dop" userId="632207e5-4879-48e4-892a-a6c07a93a4e8" providerId="ADAL" clId="{F2EC516F-DD19-43FB-B476-AA1D828B93A4}" dt="2024-03-27T11:54:35.508" v="2981"/>
          <ac:spMkLst>
            <pc:docMk/>
            <pc:sldMk cId="1260900943" sldId="265"/>
            <ac:spMk id="409" creationId="{F166DAAB-0CB5-5CBD-A722-B1D56FA3DF93}"/>
          </ac:spMkLst>
        </pc:spChg>
        <pc:spChg chg="mod">
          <ac:chgData name="Charline Dop" userId="632207e5-4879-48e4-892a-a6c07a93a4e8" providerId="ADAL" clId="{F2EC516F-DD19-43FB-B476-AA1D828B93A4}" dt="2024-03-27T11:54:35.508" v="2981"/>
          <ac:spMkLst>
            <pc:docMk/>
            <pc:sldMk cId="1260900943" sldId="265"/>
            <ac:spMk id="410" creationId="{80BB32A7-D789-353D-4A25-82E373C59578}"/>
          </ac:spMkLst>
        </pc:spChg>
        <pc:spChg chg="mod">
          <ac:chgData name="Charline Dop" userId="632207e5-4879-48e4-892a-a6c07a93a4e8" providerId="ADAL" clId="{F2EC516F-DD19-43FB-B476-AA1D828B93A4}" dt="2024-03-27T11:54:35.508" v="2981"/>
          <ac:spMkLst>
            <pc:docMk/>
            <pc:sldMk cId="1260900943" sldId="265"/>
            <ac:spMk id="411" creationId="{7758AB14-7086-896A-C0A4-5D64760B9C4E}"/>
          </ac:spMkLst>
        </pc:spChg>
        <pc:spChg chg="mod">
          <ac:chgData name="Charline Dop" userId="632207e5-4879-48e4-892a-a6c07a93a4e8" providerId="ADAL" clId="{F2EC516F-DD19-43FB-B476-AA1D828B93A4}" dt="2024-03-27T11:54:35.508" v="2981"/>
          <ac:spMkLst>
            <pc:docMk/>
            <pc:sldMk cId="1260900943" sldId="265"/>
            <ac:spMk id="412" creationId="{90E4D43A-045B-0296-39A6-A765A57CCF6F}"/>
          </ac:spMkLst>
        </pc:spChg>
        <pc:spChg chg="mod">
          <ac:chgData name="Charline Dop" userId="632207e5-4879-48e4-892a-a6c07a93a4e8" providerId="ADAL" clId="{F2EC516F-DD19-43FB-B476-AA1D828B93A4}" dt="2024-03-27T11:54:35.508" v="2981"/>
          <ac:spMkLst>
            <pc:docMk/>
            <pc:sldMk cId="1260900943" sldId="265"/>
            <ac:spMk id="413" creationId="{C5C38DB3-E1E6-D654-5DDF-C0D0708F792C}"/>
          </ac:spMkLst>
        </pc:spChg>
        <pc:spChg chg="mod">
          <ac:chgData name="Charline Dop" userId="632207e5-4879-48e4-892a-a6c07a93a4e8" providerId="ADAL" clId="{F2EC516F-DD19-43FB-B476-AA1D828B93A4}" dt="2024-03-27T11:54:35.508" v="2981"/>
          <ac:spMkLst>
            <pc:docMk/>
            <pc:sldMk cId="1260900943" sldId="265"/>
            <ac:spMk id="414" creationId="{24ADB9A0-313C-8A59-0EA2-E26498FEFF27}"/>
          </ac:spMkLst>
        </pc:spChg>
        <pc:spChg chg="mod">
          <ac:chgData name="Charline Dop" userId="632207e5-4879-48e4-892a-a6c07a93a4e8" providerId="ADAL" clId="{F2EC516F-DD19-43FB-B476-AA1D828B93A4}" dt="2024-03-27T11:54:35.508" v="2981"/>
          <ac:spMkLst>
            <pc:docMk/>
            <pc:sldMk cId="1260900943" sldId="265"/>
            <ac:spMk id="415" creationId="{FAED107F-087D-F613-6B2C-1A0C981EAA91}"/>
          </ac:spMkLst>
        </pc:spChg>
        <pc:spChg chg="mod">
          <ac:chgData name="Charline Dop" userId="632207e5-4879-48e4-892a-a6c07a93a4e8" providerId="ADAL" clId="{F2EC516F-DD19-43FB-B476-AA1D828B93A4}" dt="2024-03-27T11:54:35.508" v="2981"/>
          <ac:spMkLst>
            <pc:docMk/>
            <pc:sldMk cId="1260900943" sldId="265"/>
            <ac:spMk id="416" creationId="{77F0CB58-2128-4809-E05A-5B693CFB4AE1}"/>
          </ac:spMkLst>
        </pc:spChg>
        <pc:spChg chg="mod">
          <ac:chgData name="Charline Dop" userId="632207e5-4879-48e4-892a-a6c07a93a4e8" providerId="ADAL" clId="{F2EC516F-DD19-43FB-B476-AA1D828B93A4}" dt="2024-03-27T11:54:35.508" v="2981"/>
          <ac:spMkLst>
            <pc:docMk/>
            <pc:sldMk cId="1260900943" sldId="265"/>
            <ac:spMk id="417" creationId="{3C136905-57BD-6536-1EB2-0225BCEBAD6A}"/>
          </ac:spMkLst>
        </pc:spChg>
        <pc:spChg chg="mod">
          <ac:chgData name="Charline Dop" userId="632207e5-4879-48e4-892a-a6c07a93a4e8" providerId="ADAL" clId="{F2EC516F-DD19-43FB-B476-AA1D828B93A4}" dt="2024-03-27T11:54:35.508" v="2981"/>
          <ac:spMkLst>
            <pc:docMk/>
            <pc:sldMk cId="1260900943" sldId="265"/>
            <ac:spMk id="418" creationId="{4F414A27-234B-C8A2-B95C-B87F1F518AB9}"/>
          </ac:spMkLst>
        </pc:spChg>
        <pc:spChg chg="mod">
          <ac:chgData name="Charline Dop" userId="632207e5-4879-48e4-892a-a6c07a93a4e8" providerId="ADAL" clId="{F2EC516F-DD19-43FB-B476-AA1D828B93A4}" dt="2024-03-27T11:54:35.508" v="2981"/>
          <ac:spMkLst>
            <pc:docMk/>
            <pc:sldMk cId="1260900943" sldId="265"/>
            <ac:spMk id="419" creationId="{AE4F36CE-A8C1-C5CD-8E16-8F9E76C334C0}"/>
          </ac:spMkLst>
        </pc:spChg>
        <pc:spChg chg="mod">
          <ac:chgData name="Charline Dop" userId="632207e5-4879-48e4-892a-a6c07a93a4e8" providerId="ADAL" clId="{F2EC516F-DD19-43FB-B476-AA1D828B93A4}" dt="2024-03-27T11:54:35.508" v="2981"/>
          <ac:spMkLst>
            <pc:docMk/>
            <pc:sldMk cId="1260900943" sldId="265"/>
            <ac:spMk id="420" creationId="{EC71899A-42D1-D459-E2AA-720AF3F35F24}"/>
          </ac:spMkLst>
        </pc:spChg>
        <pc:spChg chg="mod">
          <ac:chgData name="Charline Dop" userId="632207e5-4879-48e4-892a-a6c07a93a4e8" providerId="ADAL" clId="{F2EC516F-DD19-43FB-B476-AA1D828B93A4}" dt="2024-03-27T11:54:35.508" v="2981"/>
          <ac:spMkLst>
            <pc:docMk/>
            <pc:sldMk cId="1260900943" sldId="265"/>
            <ac:spMk id="421" creationId="{AC07AE5D-31D7-F238-6D31-DE46321FC2A3}"/>
          </ac:spMkLst>
        </pc:spChg>
        <pc:spChg chg="mod">
          <ac:chgData name="Charline Dop" userId="632207e5-4879-48e4-892a-a6c07a93a4e8" providerId="ADAL" clId="{F2EC516F-DD19-43FB-B476-AA1D828B93A4}" dt="2024-03-27T11:54:35.508" v="2981"/>
          <ac:spMkLst>
            <pc:docMk/>
            <pc:sldMk cId="1260900943" sldId="265"/>
            <ac:spMk id="422" creationId="{B6D649F2-C018-68AC-73A4-E7BB071AD89B}"/>
          </ac:spMkLst>
        </pc:spChg>
        <pc:spChg chg="mod">
          <ac:chgData name="Charline Dop" userId="632207e5-4879-48e4-892a-a6c07a93a4e8" providerId="ADAL" clId="{F2EC516F-DD19-43FB-B476-AA1D828B93A4}" dt="2024-03-27T11:54:35.508" v="2981"/>
          <ac:spMkLst>
            <pc:docMk/>
            <pc:sldMk cId="1260900943" sldId="265"/>
            <ac:spMk id="423" creationId="{3191ACF9-212E-B086-ABE8-27DE59B4857F}"/>
          </ac:spMkLst>
        </pc:spChg>
        <pc:spChg chg="mod">
          <ac:chgData name="Charline Dop" userId="632207e5-4879-48e4-892a-a6c07a93a4e8" providerId="ADAL" clId="{F2EC516F-DD19-43FB-B476-AA1D828B93A4}" dt="2024-03-27T11:54:35.508" v="2981"/>
          <ac:spMkLst>
            <pc:docMk/>
            <pc:sldMk cId="1260900943" sldId="265"/>
            <ac:spMk id="424" creationId="{B9B472D8-FE3B-4E4B-C0E7-33053F939275}"/>
          </ac:spMkLst>
        </pc:spChg>
        <pc:spChg chg="mod">
          <ac:chgData name="Charline Dop" userId="632207e5-4879-48e4-892a-a6c07a93a4e8" providerId="ADAL" clId="{F2EC516F-DD19-43FB-B476-AA1D828B93A4}" dt="2024-03-27T11:54:35.508" v="2981"/>
          <ac:spMkLst>
            <pc:docMk/>
            <pc:sldMk cId="1260900943" sldId="265"/>
            <ac:spMk id="425" creationId="{8CEE63BA-E0F6-BE4D-C9DC-91D857AC6461}"/>
          </ac:spMkLst>
        </pc:spChg>
        <pc:spChg chg="mod">
          <ac:chgData name="Charline Dop" userId="632207e5-4879-48e4-892a-a6c07a93a4e8" providerId="ADAL" clId="{F2EC516F-DD19-43FB-B476-AA1D828B93A4}" dt="2024-03-27T11:54:35.508" v="2981"/>
          <ac:spMkLst>
            <pc:docMk/>
            <pc:sldMk cId="1260900943" sldId="265"/>
            <ac:spMk id="426" creationId="{AC275F5A-8DDB-5B7E-C6C0-63EDFC4B4D82}"/>
          </ac:spMkLst>
        </pc:spChg>
        <pc:spChg chg="mod">
          <ac:chgData name="Charline Dop" userId="632207e5-4879-48e4-892a-a6c07a93a4e8" providerId="ADAL" clId="{F2EC516F-DD19-43FB-B476-AA1D828B93A4}" dt="2024-03-27T11:54:35.508" v="2981"/>
          <ac:spMkLst>
            <pc:docMk/>
            <pc:sldMk cId="1260900943" sldId="265"/>
            <ac:spMk id="427" creationId="{92AC39D1-C44E-2131-ACD8-6773EAD9F9E1}"/>
          </ac:spMkLst>
        </pc:spChg>
        <pc:spChg chg="mod">
          <ac:chgData name="Charline Dop" userId="632207e5-4879-48e4-892a-a6c07a93a4e8" providerId="ADAL" clId="{F2EC516F-DD19-43FB-B476-AA1D828B93A4}" dt="2024-03-27T11:54:35.508" v="2981"/>
          <ac:spMkLst>
            <pc:docMk/>
            <pc:sldMk cId="1260900943" sldId="265"/>
            <ac:spMk id="428" creationId="{F0C1DD27-872F-3CB5-8522-D26241AF5799}"/>
          </ac:spMkLst>
        </pc:spChg>
        <pc:spChg chg="mod">
          <ac:chgData name="Charline Dop" userId="632207e5-4879-48e4-892a-a6c07a93a4e8" providerId="ADAL" clId="{F2EC516F-DD19-43FB-B476-AA1D828B93A4}" dt="2024-03-27T11:54:35.508" v="2981"/>
          <ac:spMkLst>
            <pc:docMk/>
            <pc:sldMk cId="1260900943" sldId="265"/>
            <ac:spMk id="429" creationId="{934F9E8B-EF52-ACB5-7723-8FA4FDDEDC80}"/>
          </ac:spMkLst>
        </pc:spChg>
        <pc:spChg chg="mod">
          <ac:chgData name="Charline Dop" userId="632207e5-4879-48e4-892a-a6c07a93a4e8" providerId="ADAL" clId="{F2EC516F-DD19-43FB-B476-AA1D828B93A4}" dt="2024-03-27T11:54:35.508" v="2981"/>
          <ac:spMkLst>
            <pc:docMk/>
            <pc:sldMk cId="1260900943" sldId="265"/>
            <ac:spMk id="430" creationId="{3CE571ED-5CAC-3AFC-5B4F-8AFBE2D1435A}"/>
          </ac:spMkLst>
        </pc:spChg>
        <pc:spChg chg="mod">
          <ac:chgData name="Charline Dop" userId="632207e5-4879-48e4-892a-a6c07a93a4e8" providerId="ADAL" clId="{F2EC516F-DD19-43FB-B476-AA1D828B93A4}" dt="2024-03-27T11:54:35.508" v="2981"/>
          <ac:spMkLst>
            <pc:docMk/>
            <pc:sldMk cId="1260900943" sldId="265"/>
            <ac:spMk id="431" creationId="{D594994B-5C43-066B-C67D-070EDC26BD0C}"/>
          </ac:spMkLst>
        </pc:spChg>
        <pc:spChg chg="mod">
          <ac:chgData name="Charline Dop" userId="632207e5-4879-48e4-892a-a6c07a93a4e8" providerId="ADAL" clId="{F2EC516F-DD19-43FB-B476-AA1D828B93A4}" dt="2024-03-27T11:54:35.508" v="2981"/>
          <ac:spMkLst>
            <pc:docMk/>
            <pc:sldMk cId="1260900943" sldId="265"/>
            <ac:spMk id="432" creationId="{DC9F0D72-2D76-7BDB-2004-8AA970432941}"/>
          </ac:spMkLst>
        </pc:spChg>
        <pc:spChg chg="mod">
          <ac:chgData name="Charline Dop" userId="632207e5-4879-48e4-892a-a6c07a93a4e8" providerId="ADAL" clId="{F2EC516F-DD19-43FB-B476-AA1D828B93A4}" dt="2024-03-27T11:54:35.508" v="2981"/>
          <ac:spMkLst>
            <pc:docMk/>
            <pc:sldMk cId="1260900943" sldId="265"/>
            <ac:spMk id="433" creationId="{AA0309B3-726B-67B1-EF7B-114D49ABECE4}"/>
          </ac:spMkLst>
        </pc:spChg>
        <pc:spChg chg="mod">
          <ac:chgData name="Charline Dop" userId="632207e5-4879-48e4-892a-a6c07a93a4e8" providerId="ADAL" clId="{F2EC516F-DD19-43FB-B476-AA1D828B93A4}" dt="2024-03-27T11:54:35.508" v="2981"/>
          <ac:spMkLst>
            <pc:docMk/>
            <pc:sldMk cId="1260900943" sldId="265"/>
            <ac:spMk id="434" creationId="{953991D2-13BE-E714-4971-8588F4303DCA}"/>
          </ac:spMkLst>
        </pc:spChg>
        <pc:spChg chg="mod">
          <ac:chgData name="Charline Dop" userId="632207e5-4879-48e4-892a-a6c07a93a4e8" providerId="ADAL" clId="{F2EC516F-DD19-43FB-B476-AA1D828B93A4}" dt="2024-03-27T11:54:35.508" v="2981"/>
          <ac:spMkLst>
            <pc:docMk/>
            <pc:sldMk cId="1260900943" sldId="265"/>
            <ac:spMk id="435" creationId="{1A0A6AB4-0C60-C51C-82EE-1FCA17E77FF6}"/>
          </ac:spMkLst>
        </pc:spChg>
        <pc:spChg chg="mod">
          <ac:chgData name="Charline Dop" userId="632207e5-4879-48e4-892a-a6c07a93a4e8" providerId="ADAL" clId="{F2EC516F-DD19-43FB-B476-AA1D828B93A4}" dt="2024-03-27T11:54:35.508" v="2981"/>
          <ac:spMkLst>
            <pc:docMk/>
            <pc:sldMk cId="1260900943" sldId="265"/>
            <ac:spMk id="436" creationId="{BAF9483F-D071-4523-9808-EFA13E0DB29D}"/>
          </ac:spMkLst>
        </pc:spChg>
        <pc:spChg chg="mod">
          <ac:chgData name="Charline Dop" userId="632207e5-4879-48e4-892a-a6c07a93a4e8" providerId="ADAL" clId="{F2EC516F-DD19-43FB-B476-AA1D828B93A4}" dt="2024-03-27T11:54:35.508" v="2981"/>
          <ac:spMkLst>
            <pc:docMk/>
            <pc:sldMk cId="1260900943" sldId="265"/>
            <ac:spMk id="437" creationId="{5428A018-C775-4DB0-FB9F-E1A64EED98F2}"/>
          </ac:spMkLst>
        </pc:spChg>
        <pc:spChg chg="mod">
          <ac:chgData name="Charline Dop" userId="632207e5-4879-48e4-892a-a6c07a93a4e8" providerId="ADAL" clId="{F2EC516F-DD19-43FB-B476-AA1D828B93A4}" dt="2024-03-27T11:54:35.508" v="2981"/>
          <ac:spMkLst>
            <pc:docMk/>
            <pc:sldMk cId="1260900943" sldId="265"/>
            <ac:spMk id="438" creationId="{CEE627EF-EA3A-047E-FC42-BB3D8411C3E7}"/>
          </ac:spMkLst>
        </pc:spChg>
        <pc:spChg chg="mod">
          <ac:chgData name="Charline Dop" userId="632207e5-4879-48e4-892a-a6c07a93a4e8" providerId="ADAL" clId="{F2EC516F-DD19-43FB-B476-AA1D828B93A4}" dt="2024-03-27T11:54:35.508" v="2981"/>
          <ac:spMkLst>
            <pc:docMk/>
            <pc:sldMk cId="1260900943" sldId="265"/>
            <ac:spMk id="439" creationId="{FE153A34-12FA-7DCF-815E-51868188928E}"/>
          </ac:spMkLst>
        </pc:spChg>
        <pc:spChg chg="mod">
          <ac:chgData name="Charline Dop" userId="632207e5-4879-48e4-892a-a6c07a93a4e8" providerId="ADAL" clId="{F2EC516F-DD19-43FB-B476-AA1D828B93A4}" dt="2024-03-27T11:54:35.508" v="2981"/>
          <ac:spMkLst>
            <pc:docMk/>
            <pc:sldMk cId="1260900943" sldId="265"/>
            <ac:spMk id="440" creationId="{1AB87722-68A0-3FE2-C106-BD47E449D348}"/>
          </ac:spMkLst>
        </pc:spChg>
        <pc:spChg chg="mod">
          <ac:chgData name="Charline Dop" userId="632207e5-4879-48e4-892a-a6c07a93a4e8" providerId="ADAL" clId="{F2EC516F-DD19-43FB-B476-AA1D828B93A4}" dt="2024-03-27T11:54:35.508" v="2981"/>
          <ac:spMkLst>
            <pc:docMk/>
            <pc:sldMk cId="1260900943" sldId="265"/>
            <ac:spMk id="441" creationId="{04AB8EFF-76F1-DF04-CFA2-3A24A4E6D580}"/>
          </ac:spMkLst>
        </pc:spChg>
        <pc:spChg chg="mod">
          <ac:chgData name="Charline Dop" userId="632207e5-4879-48e4-892a-a6c07a93a4e8" providerId="ADAL" clId="{F2EC516F-DD19-43FB-B476-AA1D828B93A4}" dt="2024-03-27T11:54:35.508" v="2981"/>
          <ac:spMkLst>
            <pc:docMk/>
            <pc:sldMk cId="1260900943" sldId="265"/>
            <ac:spMk id="442" creationId="{275B0B40-3143-BB34-C0FE-08004347B187}"/>
          </ac:spMkLst>
        </pc:spChg>
        <pc:spChg chg="mod">
          <ac:chgData name="Charline Dop" userId="632207e5-4879-48e4-892a-a6c07a93a4e8" providerId="ADAL" clId="{F2EC516F-DD19-43FB-B476-AA1D828B93A4}" dt="2024-03-27T11:54:35.508" v="2981"/>
          <ac:spMkLst>
            <pc:docMk/>
            <pc:sldMk cId="1260900943" sldId="265"/>
            <ac:spMk id="443" creationId="{7330FBF0-D949-BAF1-7F89-C7C4A7C90CD7}"/>
          </ac:spMkLst>
        </pc:spChg>
        <pc:spChg chg="mod">
          <ac:chgData name="Charline Dop" userId="632207e5-4879-48e4-892a-a6c07a93a4e8" providerId="ADAL" clId="{F2EC516F-DD19-43FB-B476-AA1D828B93A4}" dt="2024-03-27T11:54:35.508" v="2981"/>
          <ac:spMkLst>
            <pc:docMk/>
            <pc:sldMk cId="1260900943" sldId="265"/>
            <ac:spMk id="444" creationId="{041A83C9-D02C-3672-C9AC-F029116AEB14}"/>
          </ac:spMkLst>
        </pc:spChg>
        <pc:spChg chg="mod">
          <ac:chgData name="Charline Dop" userId="632207e5-4879-48e4-892a-a6c07a93a4e8" providerId="ADAL" clId="{F2EC516F-DD19-43FB-B476-AA1D828B93A4}" dt="2024-03-27T11:54:35.508" v="2981"/>
          <ac:spMkLst>
            <pc:docMk/>
            <pc:sldMk cId="1260900943" sldId="265"/>
            <ac:spMk id="445" creationId="{1BBB16A8-2682-9302-7916-931F3BF6EC88}"/>
          </ac:spMkLst>
        </pc:spChg>
        <pc:spChg chg="mod">
          <ac:chgData name="Charline Dop" userId="632207e5-4879-48e4-892a-a6c07a93a4e8" providerId="ADAL" clId="{F2EC516F-DD19-43FB-B476-AA1D828B93A4}" dt="2024-03-27T11:54:35.508" v="2981"/>
          <ac:spMkLst>
            <pc:docMk/>
            <pc:sldMk cId="1260900943" sldId="265"/>
            <ac:spMk id="446" creationId="{3C551A5D-4550-6A9E-E679-810F4D7C1CC6}"/>
          </ac:spMkLst>
        </pc:spChg>
        <pc:spChg chg="mod">
          <ac:chgData name="Charline Dop" userId="632207e5-4879-48e4-892a-a6c07a93a4e8" providerId="ADAL" clId="{F2EC516F-DD19-43FB-B476-AA1D828B93A4}" dt="2024-03-27T11:54:35.508" v="2981"/>
          <ac:spMkLst>
            <pc:docMk/>
            <pc:sldMk cId="1260900943" sldId="265"/>
            <ac:spMk id="447" creationId="{19D534EF-CD90-AD00-1C5A-E7135B199629}"/>
          </ac:spMkLst>
        </pc:spChg>
        <pc:spChg chg="mod">
          <ac:chgData name="Charline Dop" userId="632207e5-4879-48e4-892a-a6c07a93a4e8" providerId="ADAL" clId="{F2EC516F-DD19-43FB-B476-AA1D828B93A4}" dt="2024-03-27T11:54:35.508" v="2981"/>
          <ac:spMkLst>
            <pc:docMk/>
            <pc:sldMk cId="1260900943" sldId="265"/>
            <ac:spMk id="448" creationId="{2E3C9A7F-FAF2-AFBE-4D0D-137F7D9D37F2}"/>
          </ac:spMkLst>
        </pc:spChg>
        <pc:spChg chg="mod">
          <ac:chgData name="Charline Dop" userId="632207e5-4879-48e4-892a-a6c07a93a4e8" providerId="ADAL" clId="{F2EC516F-DD19-43FB-B476-AA1D828B93A4}" dt="2024-03-27T11:54:35.508" v="2981"/>
          <ac:spMkLst>
            <pc:docMk/>
            <pc:sldMk cId="1260900943" sldId="265"/>
            <ac:spMk id="449" creationId="{74A6A414-D021-BE0B-770F-80F6B985472D}"/>
          </ac:spMkLst>
        </pc:spChg>
        <pc:spChg chg="mod">
          <ac:chgData name="Charline Dop" userId="632207e5-4879-48e4-892a-a6c07a93a4e8" providerId="ADAL" clId="{F2EC516F-DD19-43FB-B476-AA1D828B93A4}" dt="2024-03-27T11:54:35.508" v="2981"/>
          <ac:spMkLst>
            <pc:docMk/>
            <pc:sldMk cId="1260900943" sldId="265"/>
            <ac:spMk id="450" creationId="{B16D8E93-BFF5-7B97-BC26-BD09F789A12F}"/>
          </ac:spMkLst>
        </pc:spChg>
        <pc:spChg chg="mod">
          <ac:chgData name="Charline Dop" userId="632207e5-4879-48e4-892a-a6c07a93a4e8" providerId="ADAL" clId="{F2EC516F-DD19-43FB-B476-AA1D828B93A4}" dt="2024-03-27T11:54:35.508" v="2981"/>
          <ac:spMkLst>
            <pc:docMk/>
            <pc:sldMk cId="1260900943" sldId="265"/>
            <ac:spMk id="451" creationId="{566BDFE7-ED6E-F44A-FA18-2419B0ACEEF6}"/>
          </ac:spMkLst>
        </pc:spChg>
        <pc:spChg chg="mod">
          <ac:chgData name="Charline Dop" userId="632207e5-4879-48e4-892a-a6c07a93a4e8" providerId="ADAL" clId="{F2EC516F-DD19-43FB-B476-AA1D828B93A4}" dt="2024-03-27T11:54:35.508" v="2981"/>
          <ac:spMkLst>
            <pc:docMk/>
            <pc:sldMk cId="1260900943" sldId="265"/>
            <ac:spMk id="452" creationId="{77876A6E-4998-4335-047B-CD4188AAD5A7}"/>
          </ac:spMkLst>
        </pc:spChg>
        <pc:spChg chg="mod">
          <ac:chgData name="Charline Dop" userId="632207e5-4879-48e4-892a-a6c07a93a4e8" providerId="ADAL" clId="{F2EC516F-DD19-43FB-B476-AA1D828B93A4}" dt="2024-03-27T11:54:35.508" v="2981"/>
          <ac:spMkLst>
            <pc:docMk/>
            <pc:sldMk cId="1260900943" sldId="265"/>
            <ac:spMk id="453" creationId="{F0611FE2-3199-3E49-D618-C15AA83D33D3}"/>
          </ac:spMkLst>
        </pc:spChg>
        <pc:spChg chg="mod">
          <ac:chgData name="Charline Dop" userId="632207e5-4879-48e4-892a-a6c07a93a4e8" providerId="ADAL" clId="{F2EC516F-DD19-43FB-B476-AA1D828B93A4}" dt="2024-03-27T11:54:35.508" v="2981"/>
          <ac:spMkLst>
            <pc:docMk/>
            <pc:sldMk cId="1260900943" sldId="265"/>
            <ac:spMk id="454" creationId="{796909D8-5987-60AC-88B2-27E975D3AC52}"/>
          </ac:spMkLst>
        </pc:spChg>
        <pc:spChg chg="mod">
          <ac:chgData name="Charline Dop" userId="632207e5-4879-48e4-892a-a6c07a93a4e8" providerId="ADAL" clId="{F2EC516F-DD19-43FB-B476-AA1D828B93A4}" dt="2024-03-27T11:54:35.508" v="2981"/>
          <ac:spMkLst>
            <pc:docMk/>
            <pc:sldMk cId="1260900943" sldId="265"/>
            <ac:spMk id="455" creationId="{269E478B-14C8-1526-EB0A-565F28C4FDBC}"/>
          </ac:spMkLst>
        </pc:spChg>
        <pc:spChg chg="mod">
          <ac:chgData name="Charline Dop" userId="632207e5-4879-48e4-892a-a6c07a93a4e8" providerId="ADAL" clId="{F2EC516F-DD19-43FB-B476-AA1D828B93A4}" dt="2024-03-27T11:54:35.508" v="2981"/>
          <ac:spMkLst>
            <pc:docMk/>
            <pc:sldMk cId="1260900943" sldId="265"/>
            <ac:spMk id="456" creationId="{4FF77969-9C06-3941-7120-6F94E33B514E}"/>
          </ac:spMkLst>
        </pc:spChg>
        <pc:spChg chg="mod">
          <ac:chgData name="Charline Dop" userId="632207e5-4879-48e4-892a-a6c07a93a4e8" providerId="ADAL" clId="{F2EC516F-DD19-43FB-B476-AA1D828B93A4}" dt="2024-03-27T11:54:35.508" v="2981"/>
          <ac:spMkLst>
            <pc:docMk/>
            <pc:sldMk cId="1260900943" sldId="265"/>
            <ac:spMk id="457" creationId="{AC158EDB-F09F-D73A-D615-F1F695A03F0F}"/>
          </ac:spMkLst>
        </pc:spChg>
        <pc:spChg chg="mod">
          <ac:chgData name="Charline Dop" userId="632207e5-4879-48e4-892a-a6c07a93a4e8" providerId="ADAL" clId="{F2EC516F-DD19-43FB-B476-AA1D828B93A4}" dt="2024-03-27T11:54:35.508" v="2981"/>
          <ac:spMkLst>
            <pc:docMk/>
            <pc:sldMk cId="1260900943" sldId="265"/>
            <ac:spMk id="458" creationId="{6D82DE24-1B61-C2AB-F968-B4F219E230E1}"/>
          </ac:spMkLst>
        </pc:spChg>
        <pc:spChg chg="mod">
          <ac:chgData name="Charline Dop" userId="632207e5-4879-48e4-892a-a6c07a93a4e8" providerId="ADAL" clId="{F2EC516F-DD19-43FB-B476-AA1D828B93A4}" dt="2024-03-27T11:54:35.508" v="2981"/>
          <ac:spMkLst>
            <pc:docMk/>
            <pc:sldMk cId="1260900943" sldId="265"/>
            <ac:spMk id="459" creationId="{F00724F8-0ED7-1A24-C625-E2E3419D619B}"/>
          </ac:spMkLst>
        </pc:spChg>
        <pc:spChg chg="mod">
          <ac:chgData name="Charline Dop" userId="632207e5-4879-48e4-892a-a6c07a93a4e8" providerId="ADAL" clId="{F2EC516F-DD19-43FB-B476-AA1D828B93A4}" dt="2024-03-27T11:54:35.508" v="2981"/>
          <ac:spMkLst>
            <pc:docMk/>
            <pc:sldMk cId="1260900943" sldId="265"/>
            <ac:spMk id="460" creationId="{74C1A206-7B43-70F0-628A-642132EE5A63}"/>
          </ac:spMkLst>
        </pc:spChg>
        <pc:spChg chg="mod">
          <ac:chgData name="Charline Dop" userId="632207e5-4879-48e4-892a-a6c07a93a4e8" providerId="ADAL" clId="{F2EC516F-DD19-43FB-B476-AA1D828B93A4}" dt="2024-03-27T11:54:35.508" v="2981"/>
          <ac:spMkLst>
            <pc:docMk/>
            <pc:sldMk cId="1260900943" sldId="265"/>
            <ac:spMk id="461" creationId="{EADBEEBD-DC24-3E5C-C129-301D2AF05998}"/>
          </ac:spMkLst>
        </pc:spChg>
        <pc:spChg chg="mod">
          <ac:chgData name="Charline Dop" userId="632207e5-4879-48e4-892a-a6c07a93a4e8" providerId="ADAL" clId="{F2EC516F-DD19-43FB-B476-AA1D828B93A4}" dt="2024-03-27T11:54:35.508" v="2981"/>
          <ac:spMkLst>
            <pc:docMk/>
            <pc:sldMk cId="1260900943" sldId="265"/>
            <ac:spMk id="462" creationId="{840FA0ED-0148-945D-3B9F-C820204BC2AF}"/>
          </ac:spMkLst>
        </pc:spChg>
        <pc:spChg chg="mod">
          <ac:chgData name="Charline Dop" userId="632207e5-4879-48e4-892a-a6c07a93a4e8" providerId="ADAL" clId="{F2EC516F-DD19-43FB-B476-AA1D828B93A4}" dt="2024-03-27T11:54:35.508" v="2981"/>
          <ac:spMkLst>
            <pc:docMk/>
            <pc:sldMk cId="1260900943" sldId="265"/>
            <ac:spMk id="463" creationId="{93876AB2-FD88-1D73-1354-799EFCE6FCCC}"/>
          </ac:spMkLst>
        </pc:spChg>
        <pc:spChg chg="mod">
          <ac:chgData name="Charline Dop" userId="632207e5-4879-48e4-892a-a6c07a93a4e8" providerId="ADAL" clId="{F2EC516F-DD19-43FB-B476-AA1D828B93A4}" dt="2024-03-27T11:54:35.508" v="2981"/>
          <ac:spMkLst>
            <pc:docMk/>
            <pc:sldMk cId="1260900943" sldId="265"/>
            <ac:spMk id="464" creationId="{54F2C283-5441-7170-5125-205DA9400613}"/>
          </ac:spMkLst>
        </pc:spChg>
        <pc:spChg chg="mod">
          <ac:chgData name="Charline Dop" userId="632207e5-4879-48e4-892a-a6c07a93a4e8" providerId="ADAL" clId="{F2EC516F-DD19-43FB-B476-AA1D828B93A4}" dt="2024-03-27T11:54:35.508" v="2981"/>
          <ac:spMkLst>
            <pc:docMk/>
            <pc:sldMk cId="1260900943" sldId="265"/>
            <ac:spMk id="465" creationId="{6FAAB978-9DA0-9D53-9200-2B35AF600654}"/>
          </ac:spMkLst>
        </pc:spChg>
        <pc:spChg chg="mod">
          <ac:chgData name="Charline Dop" userId="632207e5-4879-48e4-892a-a6c07a93a4e8" providerId="ADAL" clId="{F2EC516F-DD19-43FB-B476-AA1D828B93A4}" dt="2024-03-27T11:54:35.508" v="2981"/>
          <ac:spMkLst>
            <pc:docMk/>
            <pc:sldMk cId="1260900943" sldId="265"/>
            <ac:spMk id="466" creationId="{17B502C2-8E87-1F94-81B4-F962F6E192D5}"/>
          </ac:spMkLst>
        </pc:spChg>
        <pc:spChg chg="mod">
          <ac:chgData name="Charline Dop" userId="632207e5-4879-48e4-892a-a6c07a93a4e8" providerId="ADAL" clId="{F2EC516F-DD19-43FB-B476-AA1D828B93A4}" dt="2024-03-27T11:54:35.508" v="2981"/>
          <ac:spMkLst>
            <pc:docMk/>
            <pc:sldMk cId="1260900943" sldId="265"/>
            <ac:spMk id="467" creationId="{70E568C2-E8C3-E194-BF73-AFDE79104E3C}"/>
          </ac:spMkLst>
        </pc:spChg>
        <pc:spChg chg="mod">
          <ac:chgData name="Charline Dop" userId="632207e5-4879-48e4-892a-a6c07a93a4e8" providerId="ADAL" clId="{F2EC516F-DD19-43FB-B476-AA1D828B93A4}" dt="2024-03-27T11:54:35.508" v="2981"/>
          <ac:spMkLst>
            <pc:docMk/>
            <pc:sldMk cId="1260900943" sldId="265"/>
            <ac:spMk id="468" creationId="{7B82E8B2-5F59-7294-AF25-D577EA0A189C}"/>
          </ac:spMkLst>
        </pc:spChg>
        <pc:spChg chg="mod">
          <ac:chgData name="Charline Dop" userId="632207e5-4879-48e4-892a-a6c07a93a4e8" providerId="ADAL" clId="{F2EC516F-DD19-43FB-B476-AA1D828B93A4}" dt="2024-03-27T11:54:35.508" v="2981"/>
          <ac:spMkLst>
            <pc:docMk/>
            <pc:sldMk cId="1260900943" sldId="265"/>
            <ac:spMk id="469" creationId="{287AAE26-A117-10D7-D139-E73AA5ECDDF0}"/>
          </ac:spMkLst>
        </pc:spChg>
        <pc:spChg chg="mod">
          <ac:chgData name="Charline Dop" userId="632207e5-4879-48e4-892a-a6c07a93a4e8" providerId="ADAL" clId="{F2EC516F-DD19-43FB-B476-AA1D828B93A4}" dt="2024-03-27T11:54:35.508" v="2981"/>
          <ac:spMkLst>
            <pc:docMk/>
            <pc:sldMk cId="1260900943" sldId="265"/>
            <ac:spMk id="470" creationId="{85A02D67-3B35-ACA5-E53D-8BDC994A4930}"/>
          </ac:spMkLst>
        </pc:spChg>
        <pc:spChg chg="mod">
          <ac:chgData name="Charline Dop" userId="632207e5-4879-48e4-892a-a6c07a93a4e8" providerId="ADAL" clId="{F2EC516F-DD19-43FB-B476-AA1D828B93A4}" dt="2024-03-27T11:54:35.508" v="2981"/>
          <ac:spMkLst>
            <pc:docMk/>
            <pc:sldMk cId="1260900943" sldId="265"/>
            <ac:spMk id="471" creationId="{C5175DB3-3439-7BC7-8A26-57A84C1870B6}"/>
          </ac:spMkLst>
        </pc:spChg>
        <pc:spChg chg="mod">
          <ac:chgData name="Charline Dop" userId="632207e5-4879-48e4-892a-a6c07a93a4e8" providerId="ADAL" clId="{F2EC516F-DD19-43FB-B476-AA1D828B93A4}" dt="2024-03-27T11:54:35.508" v="2981"/>
          <ac:spMkLst>
            <pc:docMk/>
            <pc:sldMk cId="1260900943" sldId="265"/>
            <ac:spMk id="472" creationId="{81F76C6A-91C4-C3C3-07C2-CCF1CAF73BAD}"/>
          </ac:spMkLst>
        </pc:spChg>
        <pc:spChg chg="mod">
          <ac:chgData name="Charline Dop" userId="632207e5-4879-48e4-892a-a6c07a93a4e8" providerId="ADAL" clId="{F2EC516F-DD19-43FB-B476-AA1D828B93A4}" dt="2024-03-27T11:54:35.508" v="2981"/>
          <ac:spMkLst>
            <pc:docMk/>
            <pc:sldMk cId="1260900943" sldId="265"/>
            <ac:spMk id="473" creationId="{A400B328-D007-AB8D-FA07-A6A4849D0A33}"/>
          </ac:spMkLst>
        </pc:spChg>
        <pc:spChg chg="mod">
          <ac:chgData name="Charline Dop" userId="632207e5-4879-48e4-892a-a6c07a93a4e8" providerId="ADAL" clId="{F2EC516F-DD19-43FB-B476-AA1D828B93A4}" dt="2024-03-27T11:54:35.508" v="2981"/>
          <ac:spMkLst>
            <pc:docMk/>
            <pc:sldMk cId="1260900943" sldId="265"/>
            <ac:spMk id="474" creationId="{D2DDEF31-2BFC-3651-0EC5-EFFAA49E501D}"/>
          </ac:spMkLst>
        </pc:spChg>
        <pc:spChg chg="mod">
          <ac:chgData name="Charline Dop" userId="632207e5-4879-48e4-892a-a6c07a93a4e8" providerId="ADAL" clId="{F2EC516F-DD19-43FB-B476-AA1D828B93A4}" dt="2024-03-27T11:54:35.508" v="2981"/>
          <ac:spMkLst>
            <pc:docMk/>
            <pc:sldMk cId="1260900943" sldId="265"/>
            <ac:spMk id="475" creationId="{52E83B2F-7A70-69AB-39EE-678D8005E3C9}"/>
          </ac:spMkLst>
        </pc:spChg>
        <pc:spChg chg="mod">
          <ac:chgData name="Charline Dop" userId="632207e5-4879-48e4-892a-a6c07a93a4e8" providerId="ADAL" clId="{F2EC516F-DD19-43FB-B476-AA1D828B93A4}" dt="2024-03-27T11:54:35.508" v="2981"/>
          <ac:spMkLst>
            <pc:docMk/>
            <pc:sldMk cId="1260900943" sldId="265"/>
            <ac:spMk id="476" creationId="{F480F458-DB2C-EDE7-55F1-D12A6CA6D663}"/>
          </ac:spMkLst>
        </pc:spChg>
        <pc:spChg chg="mod">
          <ac:chgData name="Charline Dop" userId="632207e5-4879-48e4-892a-a6c07a93a4e8" providerId="ADAL" clId="{F2EC516F-DD19-43FB-B476-AA1D828B93A4}" dt="2024-03-27T11:54:35.508" v="2981"/>
          <ac:spMkLst>
            <pc:docMk/>
            <pc:sldMk cId="1260900943" sldId="265"/>
            <ac:spMk id="477" creationId="{CAB086BE-88EE-AB28-C4F4-E6CE34FB8607}"/>
          </ac:spMkLst>
        </pc:spChg>
        <pc:spChg chg="mod">
          <ac:chgData name="Charline Dop" userId="632207e5-4879-48e4-892a-a6c07a93a4e8" providerId="ADAL" clId="{F2EC516F-DD19-43FB-B476-AA1D828B93A4}" dt="2024-03-27T11:54:35.508" v="2981"/>
          <ac:spMkLst>
            <pc:docMk/>
            <pc:sldMk cId="1260900943" sldId="265"/>
            <ac:spMk id="478" creationId="{96430BCD-4F72-DFFE-C0EC-E59B60D9875A}"/>
          </ac:spMkLst>
        </pc:spChg>
        <pc:spChg chg="mod">
          <ac:chgData name="Charline Dop" userId="632207e5-4879-48e4-892a-a6c07a93a4e8" providerId="ADAL" clId="{F2EC516F-DD19-43FB-B476-AA1D828B93A4}" dt="2024-03-27T11:54:35.508" v="2981"/>
          <ac:spMkLst>
            <pc:docMk/>
            <pc:sldMk cId="1260900943" sldId="265"/>
            <ac:spMk id="479" creationId="{8FBDF22C-FEEF-B263-3994-434314CF6CA5}"/>
          </ac:spMkLst>
        </pc:spChg>
        <pc:spChg chg="mod">
          <ac:chgData name="Charline Dop" userId="632207e5-4879-48e4-892a-a6c07a93a4e8" providerId="ADAL" clId="{F2EC516F-DD19-43FB-B476-AA1D828B93A4}" dt="2024-03-27T11:54:35.508" v="2981"/>
          <ac:spMkLst>
            <pc:docMk/>
            <pc:sldMk cId="1260900943" sldId="265"/>
            <ac:spMk id="480" creationId="{34DB5FC3-789B-4C63-2270-868D9F3D00DE}"/>
          </ac:spMkLst>
        </pc:spChg>
        <pc:spChg chg="mod">
          <ac:chgData name="Charline Dop" userId="632207e5-4879-48e4-892a-a6c07a93a4e8" providerId="ADAL" clId="{F2EC516F-DD19-43FB-B476-AA1D828B93A4}" dt="2024-03-27T11:54:35.508" v="2981"/>
          <ac:spMkLst>
            <pc:docMk/>
            <pc:sldMk cId="1260900943" sldId="265"/>
            <ac:spMk id="481" creationId="{48611023-D56A-531A-8F96-92104B3E4B8F}"/>
          </ac:spMkLst>
        </pc:spChg>
        <pc:spChg chg="mod">
          <ac:chgData name="Charline Dop" userId="632207e5-4879-48e4-892a-a6c07a93a4e8" providerId="ADAL" clId="{F2EC516F-DD19-43FB-B476-AA1D828B93A4}" dt="2024-03-27T11:54:35.508" v="2981"/>
          <ac:spMkLst>
            <pc:docMk/>
            <pc:sldMk cId="1260900943" sldId="265"/>
            <ac:spMk id="482" creationId="{7A8DB65E-383C-8FD4-E22B-CB68B75C3EDB}"/>
          </ac:spMkLst>
        </pc:spChg>
        <pc:spChg chg="mod">
          <ac:chgData name="Charline Dop" userId="632207e5-4879-48e4-892a-a6c07a93a4e8" providerId="ADAL" clId="{F2EC516F-DD19-43FB-B476-AA1D828B93A4}" dt="2024-03-27T11:54:35.508" v="2981"/>
          <ac:spMkLst>
            <pc:docMk/>
            <pc:sldMk cId="1260900943" sldId="265"/>
            <ac:spMk id="484" creationId="{A10005F9-50AB-B887-053D-AFBF4A5E301F}"/>
          </ac:spMkLst>
        </pc:spChg>
        <pc:spChg chg="mod">
          <ac:chgData name="Charline Dop" userId="632207e5-4879-48e4-892a-a6c07a93a4e8" providerId="ADAL" clId="{F2EC516F-DD19-43FB-B476-AA1D828B93A4}" dt="2024-03-27T11:54:35.508" v="2981"/>
          <ac:spMkLst>
            <pc:docMk/>
            <pc:sldMk cId="1260900943" sldId="265"/>
            <ac:spMk id="485" creationId="{45CF9866-8F0F-2851-A8EE-6D7C3EEFA78A}"/>
          </ac:spMkLst>
        </pc:spChg>
        <pc:spChg chg="mod">
          <ac:chgData name="Charline Dop" userId="632207e5-4879-48e4-892a-a6c07a93a4e8" providerId="ADAL" clId="{F2EC516F-DD19-43FB-B476-AA1D828B93A4}" dt="2024-03-27T11:54:35.508" v="2981"/>
          <ac:spMkLst>
            <pc:docMk/>
            <pc:sldMk cId="1260900943" sldId="265"/>
            <ac:spMk id="486" creationId="{134D2856-3310-63CC-3497-965648BC084C}"/>
          </ac:spMkLst>
        </pc:spChg>
        <pc:spChg chg="mod">
          <ac:chgData name="Charline Dop" userId="632207e5-4879-48e4-892a-a6c07a93a4e8" providerId="ADAL" clId="{F2EC516F-DD19-43FB-B476-AA1D828B93A4}" dt="2024-03-27T11:54:35.508" v="2981"/>
          <ac:spMkLst>
            <pc:docMk/>
            <pc:sldMk cId="1260900943" sldId="265"/>
            <ac:spMk id="487" creationId="{7C238F5A-29C6-F200-0EAE-BD1B05A80E44}"/>
          </ac:spMkLst>
        </pc:spChg>
        <pc:spChg chg="mod">
          <ac:chgData name="Charline Dop" userId="632207e5-4879-48e4-892a-a6c07a93a4e8" providerId="ADAL" clId="{F2EC516F-DD19-43FB-B476-AA1D828B93A4}" dt="2024-03-27T11:54:35.508" v="2981"/>
          <ac:spMkLst>
            <pc:docMk/>
            <pc:sldMk cId="1260900943" sldId="265"/>
            <ac:spMk id="488" creationId="{CC75EA85-8590-871F-A0B5-BE2A065161C0}"/>
          </ac:spMkLst>
        </pc:spChg>
        <pc:spChg chg="mod">
          <ac:chgData name="Charline Dop" userId="632207e5-4879-48e4-892a-a6c07a93a4e8" providerId="ADAL" clId="{F2EC516F-DD19-43FB-B476-AA1D828B93A4}" dt="2024-03-27T11:54:35.508" v="2981"/>
          <ac:spMkLst>
            <pc:docMk/>
            <pc:sldMk cId="1260900943" sldId="265"/>
            <ac:spMk id="489" creationId="{2C50E926-1B62-AB68-5133-0ACDF372838B}"/>
          </ac:spMkLst>
        </pc:spChg>
        <pc:spChg chg="mod">
          <ac:chgData name="Charline Dop" userId="632207e5-4879-48e4-892a-a6c07a93a4e8" providerId="ADAL" clId="{F2EC516F-DD19-43FB-B476-AA1D828B93A4}" dt="2024-03-27T11:54:35.508" v="2981"/>
          <ac:spMkLst>
            <pc:docMk/>
            <pc:sldMk cId="1260900943" sldId="265"/>
            <ac:spMk id="490" creationId="{8A0C2C77-5A16-B176-BC3A-05717A800D25}"/>
          </ac:spMkLst>
        </pc:spChg>
        <pc:spChg chg="mod">
          <ac:chgData name="Charline Dop" userId="632207e5-4879-48e4-892a-a6c07a93a4e8" providerId="ADAL" clId="{F2EC516F-DD19-43FB-B476-AA1D828B93A4}" dt="2024-03-27T11:54:35.508" v="2981"/>
          <ac:spMkLst>
            <pc:docMk/>
            <pc:sldMk cId="1260900943" sldId="265"/>
            <ac:spMk id="491" creationId="{B5119C92-2FD9-F278-6CBF-8AE37CA17581}"/>
          </ac:spMkLst>
        </pc:spChg>
        <pc:spChg chg="mod">
          <ac:chgData name="Charline Dop" userId="632207e5-4879-48e4-892a-a6c07a93a4e8" providerId="ADAL" clId="{F2EC516F-DD19-43FB-B476-AA1D828B93A4}" dt="2024-03-27T11:54:35.508" v="2981"/>
          <ac:spMkLst>
            <pc:docMk/>
            <pc:sldMk cId="1260900943" sldId="265"/>
            <ac:spMk id="492" creationId="{8808FB5B-0DE3-9C42-5F7C-EF0D4A1FF332}"/>
          </ac:spMkLst>
        </pc:spChg>
        <pc:spChg chg="mod">
          <ac:chgData name="Charline Dop" userId="632207e5-4879-48e4-892a-a6c07a93a4e8" providerId="ADAL" clId="{F2EC516F-DD19-43FB-B476-AA1D828B93A4}" dt="2024-03-27T11:54:35.508" v="2981"/>
          <ac:spMkLst>
            <pc:docMk/>
            <pc:sldMk cId="1260900943" sldId="265"/>
            <ac:spMk id="493" creationId="{6EC2624E-F6D6-665E-607F-97A0320E9380}"/>
          </ac:spMkLst>
        </pc:spChg>
        <pc:spChg chg="mod">
          <ac:chgData name="Charline Dop" userId="632207e5-4879-48e4-892a-a6c07a93a4e8" providerId="ADAL" clId="{F2EC516F-DD19-43FB-B476-AA1D828B93A4}" dt="2024-03-27T11:54:35.508" v="2981"/>
          <ac:spMkLst>
            <pc:docMk/>
            <pc:sldMk cId="1260900943" sldId="265"/>
            <ac:spMk id="494" creationId="{11BCF9C5-BA0F-D130-CD3B-2ED93103E9A9}"/>
          </ac:spMkLst>
        </pc:spChg>
        <pc:spChg chg="mod">
          <ac:chgData name="Charline Dop" userId="632207e5-4879-48e4-892a-a6c07a93a4e8" providerId="ADAL" clId="{F2EC516F-DD19-43FB-B476-AA1D828B93A4}" dt="2024-03-27T11:54:35.508" v="2981"/>
          <ac:spMkLst>
            <pc:docMk/>
            <pc:sldMk cId="1260900943" sldId="265"/>
            <ac:spMk id="495" creationId="{F6EA21D8-FF8A-0FBD-5710-1E361030687F}"/>
          </ac:spMkLst>
        </pc:spChg>
        <pc:spChg chg="mod">
          <ac:chgData name="Charline Dop" userId="632207e5-4879-48e4-892a-a6c07a93a4e8" providerId="ADAL" clId="{F2EC516F-DD19-43FB-B476-AA1D828B93A4}" dt="2024-03-27T11:54:35.508" v="2981"/>
          <ac:spMkLst>
            <pc:docMk/>
            <pc:sldMk cId="1260900943" sldId="265"/>
            <ac:spMk id="496" creationId="{A73455D9-5F25-B0BB-D9A3-F8B39134AEE2}"/>
          </ac:spMkLst>
        </pc:spChg>
        <pc:spChg chg="mod">
          <ac:chgData name="Charline Dop" userId="632207e5-4879-48e4-892a-a6c07a93a4e8" providerId="ADAL" clId="{F2EC516F-DD19-43FB-B476-AA1D828B93A4}" dt="2024-03-27T11:54:35.508" v="2981"/>
          <ac:spMkLst>
            <pc:docMk/>
            <pc:sldMk cId="1260900943" sldId="265"/>
            <ac:spMk id="497" creationId="{8360D72C-5BF4-DA39-E02F-1A951E77B0DD}"/>
          </ac:spMkLst>
        </pc:spChg>
        <pc:spChg chg="mod">
          <ac:chgData name="Charline Dop" userId="632207e5-4879-48e4-892a-a6c07a93a4e8" providerId="ADAL" clId="{F2EC516F-DD19-43FB-B476-AA1D828B93A4}" dt="2024-03-27T11:54:35.508" v="2981"/>
          <ac:spMkLst>
            <pc:docMk/>
            <pc:sldMk cId="1260900943" sldId="265"/>
            <ac:spMk id="498" creationId="{C6CCF173-6174-59BE-1E76-5F488FB13E6F}"/>
          </ac:spMkLst>
        </pc:spChg>
        <pc:spChg chg="mod">
          <ac:chgData name="Charline Dop" userId="632207e5-4879-48e4-892a-a6c07a93a4e8" providerId="ADAL" clId="{F2EC516F-DD19-43FB-B476-AA1D828B93A4}" dt="2024-03-27T11:54:35.508" v="2981"/>
          <ac:spMkLst>
            <pc:docMk/>
            <pc:sldMk cId="1260900943" sldId="265"/>
            <ac:spMk id="499" creationId="{B2863525-9964-9F1F-2DD5-905533D54E04}"/>
          </ac:spMkLst>
        </pc:spChg>
        <pc:spChg chg="mod">
          <ac:chgData name="Charline Dop" userId="632207e5-4879-48e4-892a-a6c07a93a4e8" providerId="ADAL" clId="{F2EC516F-DD19-43FB-B476-AA1D828B93A4}" dt="2024-03-27T11:54:35.508" v="2981"/>
          <ac:spMkLst>
            <pc:docMk/>
            <pc:sldMk cId="1260900943" sldId="265"/>
            <ac:spMk id="500" creationId="{C2288D19-F83E-AF31-A503-587AF426E161}"/>
          </ac:spMkLst>
        </pc:spChg>
        <pc:spChg chg="mod">
          <ac:chgData name="Charline Dop" userId="632207e5-4879-48e4-892a-a6c07a93a4e8" providerId="ADAL" clId="{F2EC516F-DD19-43FB-B476-AA1D828B93A4}" dt="2024-03-27T11:54:35.508" v="2981"/>
          <ac:spMkLst>
            <pc:docMk/>
            <pc:sldMk cId="1260900943" sldId="265"/>
            <ac:spMk id="501" creationId="{20DEFA54-D298-3D25-611E-9446605D3ABC}"/>
          </ac:spMkLst>
        </pc:spChg>
        <pc:spChg chg="mod">
          <ac:chgData name="Charline Dop" userId="632207e5-4879-48e4-892a-a6c07a93a4e8" providerId="ADAL" clId="{F2EC516F-DD19-43FB-B476-AA1D828B93A4}" dt="2024-03-27T11:54:35.508" v="2981"/>
          <ac:spMkLst>
            <pc:docMk/>
            <pc:sldMk cId="1260900943" sldId="265"/>
            <ac:spMk id="502" creationId="{EBA5384F-190E-7F76-5316-F7B1A135A24D}"/>
          </ac:spMkLst>
        </pc:spChg>
        <pc:spChg chg="mod">
          <ac:chgData name="Charline Dop" userId="632207e5-4879-48e4-892a-a6c07a93a4e8" providerId="ADAL" clId="{F2EC516F-DD19-43FB-B476-AA1D828B93A4}" dt="2024-03-27T11:54:35.508" v="2981"/>
          <ac:spMkLst>
            <pc:docMk/>
            <pc:sldMk cId="1260900943" sldId="265"/>
            <ac:spMk id="503" creationId="{DD478F90-3200-A628-B586-10279FA41330}"/>
          </ac:spMkLst>
        </pc:spChg>
        <pc:spChg chg="mod">
          <ac:chgData name="Charline Dop" userId="632207e5-4879-48e4-892a-a6c07a93a4e8" providerId="ADAL" clId="{F2EC516F-DD19-43FB-B476-AA1D828B93A4}" dt="2024-03-27T11:54:35.508" v="2981"/>
          <ac:spMkLst>
            <pc:docMk/>
            <pc:sldMk cId="1260900943" sldId="265"/>
            <ac:spMk id="504" creationId="{92F08389-46B7-45CC-1D05-4C6F42FB980D}"/>
          </ac:spMkLst>
        </pc:spChg>
        <pc:spChg chg="mod">
          <ac:chgData name="Charline Dop" userId="632207e5-4879-48e4-892a-a6c07a93a4e8" providerId="ADAL" clId="{F2EC516F-DD19-43FB-B476-AA1D828B93A4}" dt="2024-03-27T11:54:35.508" v="2981"/>
          <ac:spMkLst>
            <pc:docMk/>
            <pc:sldMk cId="1260900943" sldId="265"/>
            <ac:spMk id="505" creationId="{97E9E9F6-8940-4391-DAB4-64395A4AAB21}"/>
          </ac:spMkLst>
        </pc:spChg>
        <pc:spChg chg="mod">
          <ac:chgData name="Charline Dop" userId="632207e5-4879-48e4-892a-a6c07a93a4e8" providerId="ADAL" clId="{F2EC516F-DD19-43FB-B476-AA1D828B93A4}" dt="2024-03-27T11:54:35.508" v="2981"/>
          <ac:spMkLst>
            <pc:docMk/>
            <pc:sldMk cId="1260900943" sldId="265"/>
            <ac:spMk id="506" creationId="{65A73BE3-50A2-21CF-53F3-C05BBAA1987E}"/>
          </ac:spMkLst>
        </pc:spChg>
        <pc:spChg chg="mod">
          <ac:chgData name="Charline Dop" userId="632207e5-4879-48e4-892a-a6c07a93a4e8" providerId="ADAL" clId="{F2EC516F-DD19-43FB-B476-AA1D828B93A4}" dt="2024-03-27T11:54:35.508" v="2981"/>
          <ac:spMkLst>
            <pc:docMk/>
            <pc:sldMk cId="1260900943" sldId="265"/>
            <ac:spMk id="507" creationId="{153AEBB2-F10E-B685-7C82-8244C532086E}"/>
          </ac:spMkLst>
        </pc:spChg>
        <pc:spChg chg="mod">
          <ac:chgData name="Charline Dop" userId="632207e5-4879-48e4-892a-a6c07a93a4e8" providerId="ADAL" clId="{F2EC516F-DD19-43FB-B476-AA1D828B93A4}" dt="2024-03-27T11:54:35.508" v="2981"/>
          <ac:spMkLst>
            <pc:docMk/>
            <pc:sldMk cId="1260900943" sldId="265"/>
            <ac:spMk id="508" creationId="{06523A25-5F64-15D5-6494-FE39BFAA69F4}"/>
          </ac:spMkLst>
        </pc:spChg>
        <pc:spChg chg="mod">
          <ac:chgData name="Charline Dop" userId="632207e5-4879-48e4-892a-a6c07a93a4e8" providerId="ADAL" clId="{F2EC516F-DD19-43FB-B476-AA1D828B93A4}" dt="2024-03-27T11:54:35.508" v="2981"/>
          <ac:spMkLst>
            <pc:docMk/>
            <pc:sldMk cId="1260900943" sldId="265"/>
            <ac:spMk id="509" creationId="{976D32B4-D72E-6C38-5DF1-A8C5544A149B}"/>
          </ac:spMkLst>
        </pc:spChg>
        <pc:spChg chg="mod">
          <ac:chgData name="Charline Dop" userId="632207e5-4879-48e4-892a-a6c07a93a4e8" providerId="ADAL" clId="{F2EC516F-DD19-43FB-B476-AA1D828B93A4}" dt="2024-03-27T11:54:35.508" v="2981"/>
          <ac:spMkLst>
            <pc:docMk/>
            <pc:sldMk cId="1260900943" sldId="265"/>
            <ac:spMk id="510" creationId="{8798702A-C50F-64EF-5BFB-C76AB06E46B4}"/>
          </ac:spMkLst>
        </pc:spChg>
        <pc:spChg chg="mod">
          <ac:chgData name="Charline Dop" userId="632207e5-4879-48e4-892a-a6c07a93a4e8" providerId="ADAL" clId="{F2EC516F-DD19-43FB-B476-AA1D828B93A4}" dt="2024-03-27T11:54:35.508" v="2981"/>
          <ac:spMkLst>
            <pc:docMk/>
            <pc:sldMk cId="1260900943" sldId="265"/>
            <ac:spMk id="511" creationId="{7CAF03B1-C9E4-0F47-C33E-07DBEDA276F0}"/>
          </ac:spMkLst>
        </pc:spChg>
        <pc:spChg chg="mod">
          <ac:chgData name="Charline Dop" userId="632207e5-4879-48e4-892a-a6c07a93a4e8" providerId="ADAL" clId="{F2EC516F-DD19-43FB-B476-AA1D828B93A4}" dt="2024-03-27T11:54:35.508" v="2981"/>
          <ac:spMkLst>
            <pc:docMk/>
            <pc:sldMk cId="1260900943" sldId="265"/>
            <ac:spMk id="512" creationId="{1E0EEE58-9310-16A3-4769-0F5E0A2CB2AD}"/>
          </ac:spMkLst>
        </pc:spChg>
        <pc:spChg chg="mod">
          <ac:chgData name="Charline Dop" userId="632207e5-4879-48e4-892a-a6c07a93a4e8" providerId="ADAL" clId="{F2EC516F-DD19-43FB-B476-AA1D828B93A4}" dt="2024-03-27T11:54:35.508" v="2981"/>
          <ac:spMkLst>
            <pc:docMk/>
            <pc:sldMk cId="1260900943" sldId="265"/>
            <ac:spMk id="513" creationId="{44515208-7724-3FEB-2857-5F7CBFB1273F}"/>
          </ac:spMkLst>
        </pc:spChg>
        <pc:spChg chg="mod">
          <ac:chgData name="Charline Dop" userId="632207e5-4879-48e4-892a-a6c07a93a4e8" providerId="ADAL" clId="{F2EC516F-DD19-43FB-B476-AA1D828B93A4}" dt="2024-03-27T11:54:35.508" v="2981"/>
          <ac:spMkLst>
            <pc:docMk/>
            <pc:sldMk cId="1260900943" sldId="265"/>
            <ac:spMk id="514" creationId="{18BA3B94-B206-7283-8ADD-8C438516EC57}"/>
          </ac:spMkLst>
        </pc:spChg>
        <pc:spChg chg="mod">
          <ac:chgData name="Charline Dop" userId="632207e5-4879-48e4-892a-a6c07a93a4e8" providerId="ADAL" clId="{F2EC516F-DD19-43FB-B476-AA1D828B93A4}" dt="2024-03-27T11:54:35.508" v="2981"/>
          <ac:spMkLst>
            <pc:docMk/>
            <pc:sldMk cId="1260900943" sldId="265"/>
            <ac:spMk id="515" creationId="{AFC656BB-1943-8BCA-104B-F30A3BC18C7A}"/>
          </ac:spMkLst>
        </pc:spChg>
        <pc:spChg chg="mod">
          <ac:chgData name="Charline Dop" userId="632207e5-4879-48e4-892a-a6c07a93a4e8" providerId="ADAL" clId="{F2EC516F-DD19-43FB-B476-AA1D828B93A4}" dt="2024-03-27T11:54:35.508" v="2981"/>
          <ac:spMkLst>
            <pc:docMk/>
            <pc:sldMk cId="1260900943" sldId="265"/>
            <ac:spMk id="516" creationId="{5D508876-0E3E-CBCE-37A2-9F071950AFC7}"/>
          </ac:spMkLst>
        </pc:spChg>
        <pc:spChg chg="mod">
          <ac:chgData name="Charline Dop" userId="632207e5-4879-48e4-892a-a6c07a93a4e8" providerId="ADAL" clId="{F2EC516F-DD19-43FB-B476-AA1D828B93A4}" dt="2024-03-27T11:54:35.508" v="2981"/>
          <ac:spMkLst>
            <pc:docMk/>
            <pc:sldMk cId="1260900943" sldId="265"/>
            <ac:spMk id="517" creationId="{6F58C056-28CF-26A9-CD79-62D3E87DA16C}"/>
          </ac:spMkLst>
        </pc:spChg>
        <pc:spChg chg="mod">
          <ac:chgData name="Charline Dop" userId="632207e5-4879-48e4-892a-a6c07a93a4e8" providerId="ADAL" clId="{F2EC516F-DD19-43FB-B476-AA1D828B93A4}" dt="2024-03-27T11:54:35.508" v="2981"/>
          <ac:spMkLst>
            <pc:docMk/>
            <pc:sldMk cId="1260900943" sldId="265"/>
            <ac:spMk id="518" creationId="{9FE16DD3-1531-1526-6662-1718A7302F84}"/>
          </ac:spMkLst>
        </pc:spChg>
        <pc:spChg chg="mod">
          <ac:chgData name="Charline Dop" userId="632207e5-4879-48e4-892a-a6c07a93a4e8" providerId="ADAL" clId="{F2EC516F-DD19-43FB-B476-AA1D828B93A4}" dt="2024-03-27T11:54:35.508" v="2981"/>
          <ac:spMkLst>
            <pc:docMk/>
            <pc:sldMk cId="1260900943" sldId="265"/>
            <ac:spMk id="519" creationId="{938ADFFA-E6E6-3D8B-1E67-0C8A502A9186}"/>
          </ac:spMkLst>
        </pc:spChg>
        <pc:spChg chg="mod">
          <ac:chgData name="Charline Dop" userId="632207e5-4879-48e4-892a-a6c07a93a4e8" providerId="ADAL" clId="{F2EC516F-DD19-43FB-B476-AA1D828B93A4}" dt="2024-03-27T11:54:35.508" v="2981"/>
          <ac:spMkLst>
            <pc:docMk/>
            <pc:sldMk cId="1260900943" sldId="265"/>
            <ac:spMk id="520" creationId="{3B6C7C5B-3A9B-A11B-C16A-7D59B61F5D6B}"/>
          </ac:spMkLst>
        </pc:spChg>
        <pc:spChg chg="mod">
          <ac:chgData name="Charline Dop" userId="632207e5-4879-48e4-892a-a6c07a93a4e8" providerId="ADAL" clId="{F2EC516F-DD19-43FB-B476-AA1D828B93A4}" dt="2024-03-27T11:54:35.508" v="2981"/>
          <ac:spMkLst>
            <pc:docMk/>
            <pc:sldMk cId="1260900943" sldId="265"/>
            <ac:spMk id="521" creationId="{21A0992B-A38C-DCBE-A97E-A28EF4BA5294}"/>
          </ac:spMkLst>
        </pc:spChg>
        <pc:spChg chg="mod">
          <ac:chgData name="Charline Dop" userId="632207e5-4879-48e4-892a-a6c07a93a4e8" providerId="ADAL" clId="{F2EC516F-DD19-43FB-B476-AA1D828B93A4}" dt="2024-03-27T11:54:35.508" v="2981"/>
          <ac:spMkLst>
            <pc:docMk/>
            <pc:sldMk cId="1260900943" sldId="265"/>
            <ac:spMk id="522" creationId="{B35C5B94-405C-E5FE-3D31-DA23675F8416}"/>
          </ac:spMkLst>
        </pc:spChg>
        <pc:spChg chg="mod">
          <ac:chgData name="Charline Dop" userId="632207e5-4879-48e4-892a-a6c07a93a4e8" providerId="ADAL" clId="{F2EC516F-DD19-43FB-B476-AA1D828B93A4}" dt="2024-03-27T11:54:35.508" v="2981"/>
          <ac:spMkLst>
            <pc:docMk/>
            <pc:sldMk cId="1260900943" sldId="265"/>
            <ac:spMk id="523" creationId="{43346F00-87DA-7139-1D8B-2621D1B22D24}"/>
          </ac:spMkLst>
        </pc:spChg>
        <pc:spChg chg="mod">
          <ac:chgData name="Charline Dop" userId="632207e5-4879-48e4-892a-a6c07a93a4e8" providerId="ADAL" clId="{F2EC516F-DD19-43FB-B476-AA1D828B93A4}" dt="2024-03-27T11:54:35.508" v="2981"/>
          <ac:spMkLst>
            <pc:docMk/>
            <pc:sldMk cId="1260900943" sldId="265"/>
            <ac:spMk id="524" creationId="{11E08360-C3A8-D0C9-C3D9-363B41855E6D}"/>
          </ac:spMkLst>
        </pc:spChg>
        <pc:spChg chg="mod">
          <ac:chgData name="Charline Dop" userId="632207e5-4879-48e4-892a-a6c07a93a4e8" providerId="ADAL" clId="{F2EC516F-DD19-43FB-B476-AA1D828B93A4}" dt="2024-03-27T11:54:35.508" v="2981"/>
          <ac:spMkLst>
            <pc:docMk/>
            <pc:sldMk cId="1260900943" sldId="265"/>
            <ac:spMk id="525" creationId="{0C43ADC0-AD0C-15FF-1ECE-F00CFED73165}"/>
          </ac:spMkLst>
        </pc:spChg>
        <pc:spChg chg="mod">
          <ac:chgData name="Charline Dop" userId="632207e5-4879-48e4-892a-a6c07a93a4e8" providerId="ADAL" clId="{F2EC516F-DD19-43FB-B476-AA1D828B93A4}" dt="2024-03-27T11:54:35.508" v="2981"/>
          <ac:spMkLst>
            <pc:docMk/>
            <pc:sldMk cId="1260900943" sldId="265"/>
            <ac:spMk id="526" creationId="{6E8F0528-D9C0-5D49-B5EA-1C4847CC15C7}"/>
          </ac:spMkLst>
        </pc:spChg>
        <pc:spChg chg="mod">
          <ac:chgData name="Charline Dop" userId="632207e5-4879-48e4-892a-a6c07a93a4e8" providerId="ADAL" clId="{F2EC516F-DD19-43FB-B476-AA1D828B93A4}" dt="2024-03-27T11:54:35.508" v="2981"/>
          <ac:spMkLst>
            <pc:docMk/>
            <pc:sldMk cId="1260900943" sldId="265"/>
            <ac:spMk id="527" creationId="{CD907923-D98E-4D47-E27D-723498D4E9E0}"/>
          </ac:spMkLst>
        </pc:spChg>
        <pc:spChg chg="mod">
          <ac:chgData name="Charline Dop" userId="632207e5-4879-48e4-892a-a6c07a93a4e8" providerId="ADAL" clId="{F2EC516F-DD19-43FB-B476-AA1D828B93A4}" dt="2024-03-27T11:54:35.508" v="2981"/>
          <ac:spMkLst>
            <pc:docMk/>
            <pc:sldMk cId="1260900943" sldId="265"/>
            <ac:spMk id="528" creationId="{052CFC52-478F-9D45-6619-55010C6BA81B}"/>
          </ac:spMkLst>
        </pc:spChg>
        <pc:spChg chg="mod">
          <ac:chgData name="Charline Dop" userId="632207e5-4879-48e4-892a-a6c07a93a4e8" providerId="ADAL" clId="{F2EC516F-DD19-43FB-B476-AA1D828B93A4}" dt="2024-03-27T11:54:35.508" v="2981"/>
          <ac:spMkLst>
            <pc:docMk/>
            <pc:sldMk cId="1260900943" sldId="265"/>
            <ac:spMk id="529" creationId="{A08F9DC1-2359-7814-18C9-D2E5BD7E092B}"/>
          </ac:spMkLst>
        </pc:spChg>
        <pc:spChg chg="mod">
          <ac:chgData name="Charline Dop" userId="632207e5-4879-48e4-892a-a6c07a93a4e8" providerId="ADAL" clId="{F2EC516F-DD19-43FB-B476-AA1D828B93A4}" dt="2024-03-27T11:54:35.508" v="2981"/>
          <ac:spMkLst>
            <pc:docMk/>
            <pc:sldMk cId="1260900943" sldId="265"/>
            <ac:spMk id="530" creationId="{D245A0F2-B035-FBDB-F615-4264E5BEF667}"/>
          </ac:spMkLst>
        </pc:spChg>
        <pc:spChg chg="mod">
          <ac:chgData name="Charline Dop" userId="632207e5-4879-48e4-892a-a6c07a93a4e8" providerId="ADAL" clId="{F2EC516F-DD19-43FB-B476-AA1D828B93A4}" dt="2024-03-27T11:54:35.508" v="2981"/>
          <ac:spMkLst>
            <pc:docMk/>
            <pc:sldMk cId="1260900943" sldId="265"/>
            <ac:spMk id="531" creationId="{3BBE138E-6025-2510-B9F9-06CE95855010}"/>
          </ac:spMkLst>
        </pc:spChg>
        <pc:spChg chg="mod">
          <ac:chgData name="Charline Dop" userId="632207e5-4879-48e4-892a-a6c07a93a4e8" providerId="ADAL" clId="{F2EC516F-DD19-43FB-B476-AA1D828B93A4}" dt="2024-03-27T11:54:35.508" v="2981"/>
          <ac:spMkLst>
            <pc:docMk/>
            <pc:sldMk cId="1260900943" sldId="265"/>
            <ac:spMk id="532" creationId="{30C6E51E-1C72-BF7A-7B13-BD864587CE7C}"/>
          </ac:spMkLst>
        </pc:spChg>
        <pc:spChg chg="mod">
          <ac:chgData name="Charline Dop" userId="632207e5-4879-48e4-892a-a6c07a93a4e8" providerId="ADAL" clId="{F2EC516F-DD19-43FB-B476-AA1D828B93A4}" dt="2024-03-27T11:54:35.508" v="2981"/>
          <ac:spMkLst>
            <pc:docMk/>
            <pc:sldMk cId="1260900943" sldId="265"/>
            <ac:spMk id="533" creationId="{FE265B9D-C0BF-2D29-B4D4-5CD2FE49C007}"/>
          </ac:spMkLst>
        </pc:spChg>
        <pc:spChg chg="mod">
          <ac:chgData name="Charline Dop" userId="632207e5-4879-48e4-892a-a6c07a93a4e8" providerId="ADAL" clId="{F2EC516F-DD19-43FB-B476-AA1D828B93A4}" dt="2024-03-27T11:54:35.508" v="2981"/>
          <ac:spMkLst>
            <pc:docMk/>
            <pc:sldMk cId="1260900943" sldId="265"/>
            <ac:spMk id="534" creationId="{DD080A9E-3711-F0C2-1B96-266CD9830341}"/>
          </ac:spMkLst>
        </pc:spChg>
        <pc:spChg chg="mod">
          <ac:chgData name="Charline Dop" userId="632207e5-4879-48e4-892a-a6c07a93a4e8" providerId="ADAL" clId="{F2EC516F-DD19-43FB-B476-AA1D828B93A4}" dt="2024-03-27T11:54:35.508" v="2981"/>
          <ac:spMkLst>
            <pc:docMk/>
            <pc:sldMk cId="1260900943" sldId="265"/>
            <ac:spMk id="535" creationId="{4F41ABCE-E8B5-65F2-05D8-6828EF5C68F4}"/>
          </ac:spMkLst>
        </pc:spChg>
        <pc:spChg chg="mod">
          <ac:chgData name="Charline Dop" userId="632207e5-4879-48e4-892a-a6c07a93a4e8" providerId="ADAL" clId="{F2EC516F-DD19-43FB-B476-AA1D828B93A4}" dt="2024-03-27T11:54:35.508" v="2981"/>
          <ac:spMkLst>
            <pc:docMk/>
            <pc:sldMk cId="1260900943" sldId="265"/>
            <ac:spMk id="536" creationId="{C99422CC-99CE-D8BD-1CCC-F59B398F92A0}"/>
          </ac:spMkLst>
        </pc:spChg>
        <pc:spChg chg="mod">
          <ac:chgData name="Charline Dop" userId="632207e5-4879-48e4-892a-a6c07a93a4e8" providerId="ADAL" clId="{F2EC516F-DD19-43FB-B476-AA1D828B93A4}" dt="2024-03-27T11:54:35.508" v="2981"/>
          <ac:spMkLst>
            <pc:docMk/>
            <pc:sldMk cId="1260900943" sldId="265"/>
            <ac:spMk id="537" creationId="{BBA5F432-1BC8-D8CE-096B-F067DAFF0B22}"/>
          </ac:spMkLst>
        </pc:spChg>
        <pc:spChg chg="mod">
          <ac:chgData name="Charline Dop" userId="632207e5-4879-48e4-892a-a6c07a93a4e8" providerId="ADAL" clId="{F2EC516F-DD19-43FB-B476-AA1D828B93A4}" dt="2024-03-27T11:54:35.508" v="2981"/>
          <ac:spMkLst>
            <pc:docMk/>
            <pc:sldMk cId="1260900943" sldId="265"/>
            <ac:spMk id="538" creationId="{DA298526-1F94-D158-4AB2-34E16BDDFBEB}"/>
          </ac:spMkLst>
        </pc:spChg>
        <pc:spChg chg="mod">
          <ac:chgData name="Charline Dop" userId="632207e5-4879-48e4-892a-a6c07a93a4e8" providerId="ADAL" clId="{F2EC516F-DD19-43FB-B476-AA1D828B93A4}" dt="2024-03-27T11:54:35.508" v="2981"/>
          <ac:spMkLst>
            <pc:docMk/>
            <pc:sldMk cId="1260900943" sldId="265"/>
            <ac:spMk id="539" creationId="{9D25898D-FE46-95AB-9A20-578D928AAB03}"/>
          </ac:spMkLst>
        </pc:spChg>
        <pc:spChg chg="mod">
          <ac:chgData name="Charline Dop" userId="632207e5-4879-48e4-892a-a6c07a93a4e8" providerId="ADAL" clId="{F2EC516F-DD19-43FB-B476-AA1D828B93A4}" dt="2024-03-27T11:54:35.508" v="2981"/>
          <ac:spMkLst>
            <pc:docMk/>
            <pc:sldMk cId="1260900943" sldId="265"/>
            <ac:spMk id="540" creationId="{CFE9663A-C74F-8E81-985D-544CA47BB854}"/>
          </ac:spMkLst>
        </pc:spChg>
        <pc:spChg chg="mod">
          <ac:chgData name="Charline Dop" userId="632207e5-4879-48e4-892a-a6c07a93a4e8" providerId="ADAL" clId="{F2EC516F-DD19-43FB-B476-AA1D828B93A4}" dt="2024-03-27T11:54:35.508" v="2981"/>
          <ac:spMkLst>
            <pc:docMk/>
            <pc:sldMk cId="1260900943" sldId="265"/>
            <ac:spMk id="541" creationId="{94EC90D9-8569-BB24-8290-D8B0200423B2}"/>
          </ac:spMkLst>
        </pc:spChg>
        <pc:spChg chg="mod">
          <ac:chgData name="Charline Dop" userId="632207e5-4879-48e4-892a-a6c07a93a4e8" providerId="ADAL" clId="{F2EC516F-DD19-43FB-B476-AA1D828B93A4}" dt="2024-03-27T11:54:35.508" v="2981"/>
          <ac:spMkLst>
            <pc:docMk/>
            <pc:sldMk cId="1260900943" sldId="265"/>
            <ac:spMk id="542" creationId="{5F0EDC04-574E-20D7-9C6A-981ACB64494A}"/>
          </ac:spMkLst>
        </pc:spChg>
        <pc:spChg chg="mod">
          <ac:chgData name="Charline Dop" userId="632207e5-4879-48e4-892a-a6c07a93a4e8" providerId="ADAL" clId="{F2EC516F-DD19-43FB-B476-AA1D828B93A4}" dt="2024-03-27T11:54:35.508" v="2981"/>
          <ac:spMkLst>
            <pc:docMk/>
            <pc:sldMk cId="1260900943" sldId="265"/>
            <ac:spMk id="543" creationId="{52C9D724-542E-F4E3-695F-5E6154C87BDB}"/>
          </ac:spMkLst>
        </pc:spChg>
        <pc:spChg chg="mod">
          <ac:chgData name="Charline Dop" userId="632207e5-4879-48e4-892a-a6c07a93a4e8" providerId="ADAL" clId="{F2EC516F-DD19-43FB-B476-AA1D828B93A4}" dt="2024-03-27T11:54:35.508" v="2981"/>
          <ac:spMkLst>
            <pc:docMk/>
            <pc:sldMk cId="1260900943" sldId="265"/>
            <ac:spMk id="544" creationId="{6E36CF01-40E2-0DA7-150B-3EE41D022ABF}"/>
          </ac:spMkLst>
        </pc:spChg>
        <pc:spChg chg="mod">
          <ac:chgData name="Charline Dop" userId="632207e5-4879-48e4-892a-a6c07a93a4e8" providerId="ADAL" clId="{F2EC516F-DD19-43FB-B476-AA1D828B93A4}" dt="2024-03-27T11:54:35.508" v="2981"/>
          <ac:spMkLst>
            <pc:docMk/>
            <pc:sldMk cId="1260900943" sldId="265"/>
            <ac:spMk id="545" creationId="{ED8C2235-71E1-21DE-8EF0-105C98036155}"/>
          </ac:spMkLst>
        </pc:spChg>
        <pc:spChg chg="mod">
          <ac:chgData name="Charline Dop" userId="632207e5-4879-48e4-892a-a6c07a93a4e8" providerId="ADAL" clId="{F2EC516F-DD19-43FB-B476-AA1D828B93A4}" dt="2024-03-27T11:54:35.508" v="2981"/>
          <ac:spMkLst>
            <pc:docMk/>
            <pc:sldMk cId="1260900943" sldId="265"/>
            <ac:spMk id="546" creationId="{F6DB7A03-18E1-4A09-091A-F13CE7C801F9}"/>
          </ac:spMkLst>
        </pc:spChg>
        <pc:spChg chg="mod">
          <ac:chgData name="Charline Dop" userId="632207e5-4879-48e4-892a-a6c07a93a4e8" providerId="ADAL" clId="{F2EC516F-DD19-43FB-B476-AA1D828B93A4}" dt="2024-03-27T11:54:35.508" v="2981"/>
          <ac:spMkLst>
            <pc:docMk/>
            <pc:sldMk cId="1260900943" sldId="265"/>
            <ac:spMk id="547" creationId="{528F1347-2CB8-8C75-EAD9-E11F9C2FDE49}"/>
          </ac:spMkLst>
        </pc:spChg>
        <pc:spChg chg="mod">
          <ac:chgData name="Charline Dop" userId="632207e5-4879-48e4-892a-a6c07a93a4e8" providerId="ADAL" clId="{F2EC516F-DD19-43FB-B476-AA1D828B93A4}" dt="2024-03-27T11:54:35.508" v="2981"/>
          <ac:spMkLst>
            <pc:docMk/>
            <pc:sldMk cId="1260900943" sldId="265"/>
            <ac:spMk id="548" creationId="{EE67D622-6864-A37C-E0D0-B341A9CF1D56}"/>
          </ac:spMkLst>
        </pc:spChg>
        <pc:spChg chg="mod">
          <ac:chgData name="Charline Dop" userId="632207e5-4879-48e4-892a-a6c07a93a4e8" providerId="ADAL" clId="{F2EC516F-DD19-43FB-B476-AA1D828B93A4}" dt="2024-03-27T11:54:35.508" v="2981"/>
          <ac:spMkLst>
            <pc:docMk/>
            <pc:sldMk cId="1260900943" sldId="265"/>
            <ac:spMk id="549" creationId="{A1220146-3036-33C9-E4BE-468722B8B449}"/>
          </ac:spMkLst>
        </pc:spChg>
        <pc:spChg chg="mod">
          <ac:chgData name="Charline Dop" userId="632207e5-4879-48e4-892a-a6c07a93a4e8" providerId="ADAL" clId="{F2EC516F-DD19-43FB-B476-AA1D828B93A4}" dt="2024-03-27T11:54:35.508" v="2981"/>
          <ac:spMkLst>
            <pc:docMk/>
            <pc:sldMk cId="1260900943" sldId="265"/>
            <ac:spMk id="550" creationId="{7FB593F7-2D47-BB7C-D529-9CC6EC7711D3}"/>
          </ac:spMkLst>
        </pc:spChg>
        <pc:spChg chg="mod">
          <ac:chgData name="Charline Dop" userId="632207e5-4879-48e4-892a-a6c07a93a4e8" providerId="ADAL" clId="{F2EC516F-DD19-43FB-B476-AA1D828B93A4}" dt="2024-03-27T11:54:35.508" v="2981"/>
          <ac:spMkLst>
            <pc:docMk/>
            <pc:sldMk cId="1260900943" sldId="265"/>
            <ac:spMk id="551" creationId="{66735D2F-237C-2924-76C0-BD278976F0D7}"/>
          </ac:spMkLst>
        </pc:spChg>
        <pc:spChg chg="mod">
          <ac:chgData name="Charline Dop" userId="632207e5-4879-48e4-892a-a6c07a93a4e8" providerId="ADAL" clId="{F2EC516F-DD19-43FB-B476-AA1D828B93A4}" dt="2024-03-27T11:54:35.508" v="2981"/>
          <ac:spMkLst>
            <pc:docMk/>
            <pc:sldMk cId="1260900943" sldId="265"/>
            <ac:spMk id="552" creationId="{2E1CB1A9-1F7A-F1A1-9A09-85A4EB89790A}"/>
          </ac:spMkLst>
        </pc:spChg>
        <pc:spChg chg="mod">
          <ac:chgData name="Charline Dop" userId="632207e5-4879-48e4-892a-a6c07a93a4e8" providerId="ADAL" clId="{F2EC516F-DD19-43FB-B476-AA1D828B93A4}" dt="2024-03-27T11:54:35.508" v="2981"/>
          <ac:spMkLst>
            <pc:docMk/>
            <pc:sldMk cId="1260900943" sldId="265"/>
            <ac:spMk id="553" creationId="{BDB425D0-5244-CABF-75B0-9F6B6433ACE1}"/>
          </ac:spMkLst>
        </pc:spChg>
        <pc:spChg chg="mod">
          <ac:chgData name="Charline Dop" userId="632207e5-4879-48e4-892a-a6c07a93a4e8" providerId="ADAL" clId="{F2EC516F-DD19-43FB-B476-AA1D828B93A4}" dt="2024-03-27T11:54:35.508" v="2981"/>
          <ac:spMkLst>
            <pc:docMk/>
            <pc:sldMk cId="1260900943" sldId="265"/>
            <ac:spMk id="554" creationId="{AF3116BD-CFD6-E80E-15B8-C977A99BFFD4}"/>
          </ac:spMkLst>
        </pc:spChg>
        <pc:spChg chg="mod">
          <ac:chgData name="Charline Dop" userId="632207e5-4879-48e4-892a-a6c07a93a4e8" providerId="ADAL" clId="{F2EC516F-DD19-43FB-B476-AA1D828B93A4}" dt="2024-03-27T11:54:35.508" v="2981"/>
          <ac:spMkLst>
            <pc:docMk/>
            <pc:sldMk cId="1260900943" sldId="265"/>
            <ac:spMk id="555" creationId="{B0D044AE-B218-EA85-0CA8-54A65F0C76AD}"/>
          </ac:spMkLst>
        </pc:spChg>
        <pc:spChg chg="mod">
          <ac:chgData name="Charline Dop" userId="632207e5-4879-48e4-892a-a6c07a93a4e8" providerId="ADAL" clId="{F2EC516F-DD19-43FB-B476-AA1D828B93A4}" dt="2024-03-27T11:54:35.508" v="2981"/>
          <ac:spMkLst>
            <pc:docMk/>
            <pc:sldMk cId="1260900943" sldId="265"/>
            <ac:spMk id="556" creationId="{D2ACC69A-371D-474F-0AD8-A3C8EE4D8039}"/>
          </ac:spMkLst>
        </pc:spChg>
        <pc:spChg chg="mod">
          <ac:chgData name="Charline Dop" userId="632207e5-4879-48e4-892a-a6c07a93a4e8" providerId="ADAL" clId="{F2EC516F-DD19-43FB-B476-AA1D828B93A4}" dt="2024-03-27T11:54:35.508" v="2981"/>
          <ac:spMkLst>
            <pc:docMk/>
            <pc:sldMk cId="1260900943" sldId="265"/>
            <ac:spMk id="557" creationId="{D9606C36-36BA-9053-7A3C-FCB6BEC44463}"/>
          </ac:spMkLst>
        </pc:spChg>
        <pc:spChg chg="mod">
          <ac:chgData name="Charline Dop" userId="632207e5-4879-48e4-892a-a6c07a93a4e8" providerId="ADAL" clId="{F2EC516F-DD19-43FB-B476-AA1D828B93A4}" dt="2024-03-27T11:54:35.508" v="2981"/>
          <ac:spMkLst>
            <pc:docMk/>
            <pc:sldMk cId="1260900943" sldId="265"/>
            <ac:spMk id="558" creationId="{49BEEF36-8779-2CD1-22E3-C0BF38D0C90F}"/>
          </ac:spMkLst>
        </pc:spChg>
        <pc:spChg chg="mod">
          <ac:chgData name="Charline Dop" userId="632207e5-4879-48e4-892a-a6c07a93a4e8" providerId="ADAL" clId="{F2EC516F-DD19-43FB-B476-AA1D828B93A4}" dt="2024-03-27T11:54:35.508" v="2981"/>
          <ac:spMkLst>
            <pc:docMk/>
            <pc:sldMk cId="1260900943" sldId="265"/>
            <ac:spMk id="559" creationId="{D6825D3C-54C9-7C83-9865-887295B7D40B}"/>
          </ac:spMkLst>
        </pc:spChg>
        <pc:spChg chg="mod">
          <ac:chgData name="Charline Dop" userId="632207e5-4879-48e4-892a-a6c07a93a4e8" providerId="ADAL" clId="{F2EC516F-DD19-43FB-B476-AA1D828B93A4}" dt="2024-03-27T11:54:35.508" v="2981"/>
          <ac:spMkLst>
            <pc:docMk/>
            <pc:sldMk cId="1260900943" sldId="265"/>
            <ac:spMk id="560" creationId="{9F41A35F-F5AD-4381-8720-8C8DA49F1511}"/>
          </ac:spMkLst>
        </pc:spChg>
        <pc:spChg chg="mod">
          <ac:chgData name="Charline Dop" userId="632207e5-4879-48e4-892a-a6c07a93a4e8" providerId="ADAL" clId="{F2EC516F-DD19-43FB-B476-AA1D828B93A4}" dt="2024-03-27T11:54:35.508" v="2981"/>
          <ac:spMkLst>
            <pc:docMk/>
            <pc:sldMk cId="1260900943" sldId="265"/>
            <ac:spMk id="561" creationId="{39762077-84BF-160F-6CFB-2E7E58C3DF37}"/>
          </ac:spMkLst>
        </pc:spChg>
        <pc:spChg chg="mod">
          <ac:chgData name="Charline Dop" userId="632207e5-4879-48e4-892a-a6c07a93a4e8" providerId="ADAL" clId="{F2EC516F-DD19-43FB-B476-AA1D828B93A4}" dt="2024-03-27T11:54:35.508" v="2981"/>
          <ac:spMkLst>
            <pc:docMk/>
            <pc:sldMk cId="1260900943" sldId="265"/>
            <ac:spMk id="562" creationId="{4D14FC55-34EC-5F94-C6F9-9D794266E548}"/>
          </ac:spMkLst>
        </pc:spChg>
        <pc:spChg chg="mod">
          <ac:chgData name="Charline Dop" userId="632207e5-4879-48e4-892a-a6c07a93a4e8" providerId="ADAL" clId="{F2EC516F-DD19-43FB-B476-AA1D828B93A4}" dt="2024-03-27T11:54:35.508" v="2981"/>
          <ac:spMkLst>
            <pc:docMk/>
            <pc:sldMk cId="1260900943" sldId="265"/>
            <ac:spMk id="563" creationId="{599EF117-6098-8DB6-FBD1-2209E37D2CD4}"/>
          </ac:spMkLst>
        </pc:spChg>
        <pc:spChg chg="mod">
          <ac:chgData name="Charline Dop" userId="632207e5-4879-48e4-892a-a6c07a93a4e8" providerId="ADAL" clId="{F2EC516F-DD19-43FB-B476-AA1D828B93A4}" dt="2024-03-27T11:54:35.508" v="2981"/>
          <ac:spMkLst>
            <pc:docMk/>
            <pc:sldMk cId="1260900943" sldId="265"/>
            <ac:spMk id="564" creationId="{CF55E119-3F71-3AA4-C89D-1EA70F6ED03C}"/>
          </ac:spMkLst>
        </pc:spChg>
        <pc:spChg chg="mod">
          <ac:chgData name="Charline Dop" userId="632207e5-4879-48e4-892a-a6c07a93a4e8" providerId="ADAL" clId="{F2EC516F-DD19-43FB-B476-AA1D828B93A4}" dt="2024-03-27T11:54:35.508" v="2981"/>
          <ac:spMkLst>
            <pc:docMk/>
            <pc:sldMk cId="1260900943" sldId="265"/>
            <ac:spMk id="565" creationId="{96162FDC-2A65-D4D6-2E5F-D543CCFCA577}"/>
          </ac:spMkLst>
        </pc:spChg>
        <pc:spChg chg="mod">
          <ac:chgData name="Charline Dop" userId="632207e5-4879-48e4-892a-a6c07a93a4e8" providerId="ADAL" clId="{F2EC516F-DD19-43FB-B476-AA1D828B93A4}" dt="2024-03-27T11:54:35.508" v="2981"/>
          <ac:spMkLst>
            <pc:docMk/>
            <pc:sldMk cId="1260900943" sldId="265"/>
            <ac:spMk id="566" creationId="{47806B17-59CD-564B-CEE9-0B973338189E}"/>
          </ac:spMkLst>
        </pc:spChg>
        <pc:spChg chg="mod">
          <ac:chgData name="Charline Dop" userId="632207e5-4879-48e4-892a-a6c07a93a4e8" providerId="ADAL" clId="{F2EC516F-DD19-43FB-B476-AA1D828B93A4}" dt="2024-03-27T11:54:35.508" v="2981"/>
          <ac:spMkLst>
            <pc:docMk/>
            <pc:sldMk cId="1260900943" sldId="265"/>
            <ac:spMk id="567" creationId="{CC865F15-AAE7-7B83-51FF-61C04265FED3}"/>
          </ac:spMkLst>
        </pc:spChg>
        <pc:spChg chg="mod">
          <ac:chgData name="Charline Dop" userId="632207e5-4879-48e4-892a-a6c07a93a4e8" providerId="ADAL" clId="{F2EC516F-DD19-43FB-B476-AA1D828B93A4}" dt="2024-03-27T11:54:35.508" v="2981"/>
          <ac:spMkLst>
            <pc:docMk/>
            <pc:sldMk cId="1260900943" sldId="265"/>
            <ac:spMk id="568" creationId="{536040B1-6AE6-4E08-E171-2721E597898D}"/>
          </ac:spMkLst>
        </pc:spChg>
        <pc:spChg chg="mod">
          <ac:chgData name="Charline Dop" userId="632207e5-4879-48e4-892a-a6c07a93a4e8" providerId="ADAL" clId="{F2EC516F-DD19-43FB-B476-AA1D828B93A4}" dt="2024-03-27T11:54:35.508" v="2981"/>
          <ac:spMkLst>
            <pc:docMk/>
            <pc:sldMk cId="1260900943" sldId="265"/>
            <ac:spMk id="569" creationId="{05FF02E6-E27F-E76B-8779-C79F0F46AB1E}"/>
          </ac:spMkLst>
        </pc:spChg>
        <pc:spChg chg="mod">
          <ac:chgData name="Charline Dop" userId="632207e5-4879-48e4-892a-a6c07a93a4e8" providerId="ADAL" clId="{F2EC516F-DD19-43FB-B476-AA1D828B93A4}" dt="2024-03-27T11:54:35.508" v="2981"/>
          <ac:spMkLst>
            <pc:docMk/>
            <pc:sldMk cId="1260900943" sldId="265"/>
            <ac:spMk id="570" creationId="{256CC589-441A-26CE-51C6-B189C80DD740}"/>
          </ac:spMkLst>
        </pc:spChg>
        <pc:spChg chg="mod">
          <ac:chgData name="Charline Dop" userId="632207e5-4879-48e4-892a-a6c07a93a4e8" providerId="ADAL" clId="{F2EC516F-DD19-43FB-B476-AA1D828B93A4}" dt="2024-03-27T11:54:35.508" v="2981"/>
          <ac:spMkLst>
            <pc:docMk/>
            <pc:sldMk cId="1260900943" sldId="265"/>
            <ac:spMk id="571" creationId="{66EF8135-B48E-9778-7943-DF10DF81B090}"/>
          </ac:spMkLst>
        </pc:spChg>
        <pc:spChg chg="mod">
          <ac:chgData name="Charline Dop" userId="632207e5-4879-48e4-892a-a6c07a93a4e8" providerId="ADAL" clId="{F2EC516F-DD19-43FB-B476-AA1D828B93A4}" dt="2024-03-27T11:54:35.508" v="2981"/>
          <ac:spMkLst>
            <pc:docMk/>
            <pc:sldMk cId="1260900943" sldId="265"/>
            <ac:spMk id="572" creationId="{E3B4A479-C007-0D92-62C9-AF82E82D7A64}"/>
          </ac:spMkLst>
        </pc:spChg>
        <pc:spChg chg="mod">
          <ac:chgData name="Charline Dop" userId="632207e5-4879-48e4-892a-a6c07a93a4e8" providerId="ADAL" clId="{F2EC516F-DD19-43FB-B476-AA1D828B93A4}" dt="2024-03-27T11:54:35.508" v="2981"/>
          <ac:spMkLst>
            <pc:docMk/>
            <pc:sldMk cId="1260900943" sldId="265"/>
            <ac:spMk id="573" creationId="{25A9FDDF-C38B-217E-E430-28824C074446}"/>
          </ac:spMkLst>
        </pc:spChg>
        <pc:spChg chg="mod">
          <ac:chgData name="Charline Dop" userId="632207e5-4879-48e4-892a-a6c07a93a4e8" providerId="ADAL" clId="{F2EC516F-DD19-43FB-B476-AA1D828B93A4}" dt="2024-03-27T11:54:35.508" v="2981"/>
          <ac:spMkLst>
            <pc:docMk/>
            <pc:sldMk cId="1260900943" sldId="265"/>
            <ac:spMk id="574" creationId="{18DA7DBB-7FD5-0CA9-6A6D-B6CFCAB49F32}"/>
          </ac:spMkLst>
        </pc:spChg>
        <pc:spChg chg="mod">
          <ac:chgData name="Charline Dop" userId="632207e5-4879-48e4-892a-a6c07a93a4e8" providerId="ADAL" clId="{F2EC516F-DD19-43FB-B476-AA1D828B93A4}" dt="2024-03-27T11:54:35.508" v="2981"/>
          <ac:spMkLst>
            <pc:docMk/>
            <pc:sldMk cId="1260900943" sldId="265"/>
            <ac:spMk id="575" creationId="{B5CC02E3-B5B8-D9DE-B6DA-F1204D9E866B}"/>
          </ac:spMkLst>
        </pc:spChg>
        <pc:spChg chg="mod">
          <ac:chgData name="Charline Dop" userId="632207e5-4879-48e4-892a-a6c07a93a4e8" providerId="ADAL" clId="{F2EC516F-DD19-43FB-B476-AA1D828B93A4}" dt="2024-03-27T11:54:35.508" v="2981"/>
          <ac:spMkLst>
            <pc:docMk/>
            <pc:sldMk cId="1260900943" sldId="265"/>
            <ac:spMk id="576" creationId="{9BB3327C-65F2-C7DD-1FB6-2F3790CD4AAB}"/>
          </ac:spMkLst>
        </pc:spChg>
        <pc:spChg chg="mod">
          <ac:chgData name="Charline Dop" userId="632207e5-4879-48e4-892a-a6c07a93a4e8" providerId="ADAL" clId="{F2EC516F-DD19-43FB-B476-AA1D828B93A4}" dt="2024-03-27T11:54:35.508" v="2981"/>
          <ac:spMkLst>
            <pc:docMk/>
            <pc:sldMk cId="1260900943" sldId="265"/>
            <ac:spMk id="577" creationId="{CD6FD805-9E94-3756-F36C-4D2183C39E74}"/>
          </ac:spMkLst>
        </pc:spChg>
        <pc:spChg chg="mod">
          <ac:chgData name="Charline Dop" userId="632207e5-4879-48e4-892a-a6c07a93a4e8" providerId="ADAL" clId="{F2EC516F-DD19-43FB-B476-AA1D828B93A4}" dt="2024-03-27T11:54:35.508" v="2981"/>
          <ac:spMkLst>
            <pc:docMk/>
            <pc:sldMk cId="1260900943" sldId="265"/>
            <ac:spMk id="578" creationId="{BF7D2CED-900E-43C3-B897-ABB605259967}"/>
          </ac:spMkLst>
        </pc:spChg>
        <pc:spChg chg="mod">
          <ac:chgData name="Charline Dop" userId="632207e5-4879-48e4-892a-a6c07a93a4e8" providerId="ADAL" clId="{F2EC516F-DD19-43FB-B476-AA1D828B93A4}" dt="2024-03-27T11:54:35.508" v="2981"/>
          <ac:spMkLst>
            <pc:docMk/>
            <pc:sldMk cId="1260900943" sldId="265"/>
            <ac:spMk id="579" creationId="{59C996EF-3EEF-2F3A-8196-E8DCCDC7EAFB}"/>
          </ac:spMkLst>
        </pc:spChg>
        <pc:spChg chg="mod">
          <ac:chgData name="Charline Dop" userId="632207e5-4879-48e4-892a-a6c07a93a4e8" providerId="ADAL" clId="{F2EC516F-DD19-43FB-B476-AA1D828B93A4}" dt="2024-03-27T11:54:35.508" v="2981"/>
          <ac:spMkLst>
            <pc:docMk/>
            <pc:sldMk cId="1260900943" sldId="265"/>
            <ac:spMk id="580" creationId="{247F3EF7-F813-FF5D-3223-C9C343DBCAAA}"/>
          </ac:spMkLst>
        </pc:spChg>
        <pc:spChg chg="mod">
          <ac:chgData name="Charline Dop" userId="632207e5-4879-48e4-892a-a6c07a93a4e8" providerId="ADAL" clId="{F2EC516F-DD19-43FB-B476-AA1D828B93A4}" dt="2024-03-27T11:54:35.508" v="2981"/>
          <ac:spMkLst>
            <pc:docMk/>
            <pc:sldMk cId="1260900943" sldId="265"/>
            <ac:spMk id="581" creationId="{07F5778E-AF50-0190-2F77-F602FE778948}"/>
          </ac:spMkLst>
        </pc:spChg>
        <pc:spChg chg="mod">
          <ac:chgData name="Charline Dop" userId="632207e5-4879-48e4-892a-a6c07a93a4e8" providerId="ADAL" clId="{F2EC516F-DD19-43FB-B476-AA1D828B93A4}" dt="2024-03-27T11:54:35.508" v="2981"/>
          <ac:spMkLst>
            <pc:docMk/>
            <pc:sldMk cId="1260900943" sldId="265"/>
            <ac:spMk id="582" creationId="{27B687F8-CA03-1D60-F9D7-146AD6FF3627}"/>
          </ac:spMkLst>
        </pc:spChg>
        <pc:spChg chg="mod">
          <ac:chgData name="Charline Dop" userId="632207e5-4879-48e4-892a-a6c07a93a4e8" providerId="ADAL" clId="{F2EC516F-DD19-43FB-B476-AA1D828B93A4}" dt="2024-03-27T11:54:35.508" v="2981"/>
          <ac:spMkLst>
            <pc:docMk/>
            <pc:sldMk cId="1260900943" sldId="265"/>
            <ac:spMk id="583" creationId="{BCBC116E-D189-9C91-8F1B-31653F560CB6}"/>
          </ac:spMkLst>
        </pc:spChg>
        <pc:spChg chg="mod">
          <ac:chgData name="Charline Dop" userId="632207e5-4879-48e4-892a-a6c07a93a4e8" providerId="ADAL" clId="{F2EC516F-DD19-43FB-B476-AA1D828B93A4}" dt="2024-03-27T11:54:35.508" v="2981"/>
          <ac:spMkLst>
            <pc:docMk/>
            <pc:sldMk cId="1260900943" sldId="265"/>
            <ac:spMk id="584" creationId="{E5FD9B33-4077-CC40-7884-29EEF70B3829}"/>
          </ac:spMkLst>
        </pc:spChg>
        <pc:spChg chg="mod">
          <ac:chgData name="Charline Dop" userId="632207e5-4879-48e4-892a-a6c07a93a4e8" providerId="ADAL" clId="{F2EC516F-DD19-43FB-B476-AA1D828B93A4}" dt="2024-03-27T11:54:35.508" v="2981"/>
          <ac:spMkLst>
            <pc:docMk/>
            <pc:sldMk cId="1260900943" sldId="265"/>
            <ac:spMk id="585" creationId="{30A659D4-B87D-7844-1D36-3D4433C6B3BE}"/>
          </ac:spMkLst>
        </pc:spChg>
        <pc:spChg chg="mod">
          <ac:chgData name="Charline Dop" userId="632207e5-4879-48e4-892a-a6c07a93a4e8" providerId="ADAL" clId="{F2EC516F-DD19-43FB-B476-AA1D828B93A4}" dt="2024-03-27T11:54:35.508" v="2981"/>
          <ac:spMkLst>
            <pc:docMk/>
            <pc:sldMk cId="1260900943" sldId="265"/>
            <ac:spMk id="586" creationId="{04E4B46F-987E-3C98-3A10-7E1D687B552F}"/>
          </ac:spMkLst>
        </pc:spChg>
        <pc:spChg chg="mod">
          <ac:chgData name="Charline Dop" userId="632207e5-4879-48e4-892a-a6c07a93a4e8" providerId="ADAL" clId="{F2EC516F-DD19-43FB-B476-AA1D828B93A4}" dt="2024-03-27T11:54:35.508" v="2981"/>
          <ac:spMkLst>
            <pc:docMk/>
            <pc:sldMk cId="1260900943" sldId="265"/>
            <ac:spMk id="587" creationId="{8C27F182-38E5-2094-BDCF-79FEB135CCED}"/>
          </ac:spMkLst>
        </pc:spChg>
        <pc:spChg chg="mod">
          <ac:chgData name="Charline Dop" userId="632207e5-4879-48e4-892a-a6c07a93a4e8" providerId="ADAL" clId="{F2EC516F-DD19-43FB-B476-AA1D828B93A4}" dt="2024-03-27T11:54:35.508" v="2981"/>
          <ac:spMkLst>
            <pc:docMk/>
            <pc:sldMk cId="1260900943" sldId="265"/>
            <ac:spMk id="588" creationId="{E76EDEE6-515A-D2F8-76EE-37D65E0063A7}"/>
          </ac:spMkLst>
        </pc:spChg>
        <pc:spChg chg="mod">
          <ac:chgData name="Charline Dop" userId="632207e5-4879-48e4-892a-a6c07a93a4e8" providerId="ADAL" clId="{F2EC516F-DD19-43FB-B476-AA1D828B93A4}" dt="2024-03-27T11:54:35.508" v="2981"/>
          <ac:spMkLst>
            <pc:docMk/>
            <pc:sldMk cId="1260900943" sldId="265"/>
            <ac:spMk id="589" creationId="{A24B6FAB-F72E-D9E6-6DD7-DF3E267411A3}"/>
          </ac:spMkLst>
        </pc:spChg>
        <pc:spChg chg="mod">
          <ac:chgData name="Charline Dop" userId="632207e5-4879-48e4-892a-a6c07a93a4e8" providerId="ADAL" clId="{F2EC516F-DD19-43FB-B476-AA1D828B93A4}" dt="2024-03-27T11:54:35.508" v="2981"/>
          <ac:spMkLst>
            <pc:docMk/>
            <pc:sldMk cId="1260900943" sldId="265"/>
            <ac:spMk id="590" creationId="{AF88FA5A-4673-0D49-5657-373AF8079484}"/>
          </ac:spMkLst>
        </pc:spChg>
        <pc:spChg chg="mod">
          <ac:chgData name="Charline Dop" userId="632207e5-4879-48e4-892a-a6c07a93a4e8" providerId="ADAL" clId="{F2EC516F-DD19-43FB-B476-AA1D828B93A4}" dt="2024-03-27T11:54:35.508" v="2981"/>
          <ac:spMkLst>
            <pc:docMk/>
            <pc:sldMk cId="1260900943" sldId="265"/>
            <ac:spMk id="591" creationId="{E34408A6-0818-ECF5-CD9B-8B1A5D785E8E}"/>
          </ac:spMkLst>
        </pc:spChg>
        <pc:spChg chg="mod">
          <ac:chgData name="Charline Dop" userId="632207e5-4879-48e4-892a-a6c07a93a4e8" providerId="ADAL" clId="{F2EC516F-DD19-43FB-B476-AA1D828B93A4}" dt="2024-03-27T11:54:35.508" v="2981"/>
          <ac:spMkLst>
            <pc:docMk/>
            <pc:sldMk cId="1260900943" sldId="265"/>
            <ac:spMk id="592" creationId="{9ECAB6AE-6537-D19D-7FEC-F5B3AF5CE297}"/>
          </ac:spMkLst>
        </pc:spChg>
        <pc:spChg chg="mod">
          <ac:chgData name="Charline Dop" userId="632207e5-4879-48e4-892a-a6c07a93a4e8" providerId="ADAL" clId="{F2EC516F-DD19-43FB-B476-AA1D828B93A4}" dt="2024-03-27T11:54:35.508" v="2981"/>
          <ac:spMkLst>
            <pc:docMk/>
            <pc:sldMk cId="1260900943" sldId="265"/>
            <ac:spMk id="593" creationId="{15DB072C-3A3D-1AE0-86D1-E77CE7F22A20}"/>
          </ac:spMkLst>
        </pc:spChg>
        <pc:spChg chg="mod">
          <ac:chgData name="Charline Dop" userId="632207e5-4879-48e4-892a-a6c07a93a4e8" providerId="ADAL" clId="{F2EC516F-DD19-43FB-B476-AA1D828B93A4}" dt="2024-03-27T11:54:35.508" v="2981"/>
          <ac:spMkLst>
            <pc:docMk/>
            <pc:sldMk cId="1260900943" sldId="265"/>
            <ac:spMk id="594" creationId="{21B104C1-0BEF-E417-9EDB-AB61783CE92A}"/>
          </ac:spMkLst>
        </pc:spChg>
        <pc:spChg chg="mod">
          <ac:chgData name="Charline Dop" userId="632207e5-4879-48e4-892a-a6c07a93a4e8" providerId="ADAL" clId="{F2EC516F-DD19-43FB-B476-AA1D828B93A4}" dt="2024-03-27T11:54:35.508" v="2981"/>
          <ac:spMkLst>
            <pc:docMk/>
            <pc:sldMk cId="1260900943" sldId="265"/>
            <ac:spMk id="595" creationId="{7F880133-A547-60BE-3B4E-989F3951C62F}"/>
          </ac:spMkLst>
        </pc:spChg>
        <pc:spChg chg="mod">
          <ac:chgData name="Charline Dop" userId="632207e5-4879-48e4-892a-a6c07a93a4e8" providerId="ADAL" clId="{F2EC516F-DD19-43FB-B476-AA1D828B93A4}" dt="2024-03-27T11:55:28.512" v="2986"/>
          <ac:spMkLst>
            <pc:docMk/>
            <pc:sldMk cId="1260900943" sldId="265"/>
            <ac:spMk id="597" creationId="{5E98BC60-C56D-72DD-6F1B-34978975A8A6}"/>
          </ac:spMkLst>
        </pc:spChg>
        <pc:spChg chg="mod">
          <ac:chgData name="Charline Dop" userId="632207e5-4879-48e4-892a-a6c07a93a4e8" providerId="ADAL" clId="{F2EC516F-DD19-43FB-B476-AA1D828B93A4}" dt="2024-03-27T11:55:28.512" v="2986"/>
          <ac:spMkLst>
            <pc:docMk/>
            <pc:sldMk cId="1260900943" sldId="265"/>
            <ac:spMk id="598" creationId="{08239879-AD23-B028-467D-3CC852DF713A}"/>
          </ac:spMkLst>
        </pc:spChg>
        <pc:spChg chg="mod">
          <ac:chgData name="Charline Dop" userId="632207e5-4879-48e4-892a-a6c07a93a4e8" providerId="ADAL" clId="{F2EC516F-DD19-43FB-B476-AA1D828B93A4}" dt="2024-03-27T11:55:28.512" v="2986"/>
          <ac:spMkLst>
            <pc:docMk/>
            <pc:sldMk cId="1260900943" sldId="265"/>
            <ac:spMk id="599" creationId="{40BE9E4F-D042-6CFD-3A73-AEF6E605DB15}"/>
          </ac:spMkLst>
        </pc:spChg>
        <pc:spChg chg="mod">
          <ac:chgData name="Charline Dop" userId="632207e5-4879-48e4-892a-a6c07a93a4e8" providerId="ADAL" clId="{F2EC516F-DD19-43FB-B476-AA1D828B93A4}" dt="2024-03-27T11:55:28.512" v="2986"/>
          <ac:spMkLst>
            <pc:docMk/>
            <pc:sldMk cId="1260900943" sldId="265"/>
            <ac:spMk id="600" creationId="{B6FA7C3C-3293-4FE0-3179-613035817368}"/>
          </ac:spMkLst>
        </pc:spChg>
        <pc:spChg chg="mod">
          <ac:chgData name="Charline Dop" userId="632207e5-4879-48e4-892a-a6c07a93a4e8" providerId="ADAL" clId="{F2EC516F-DD19-43FB-B476-AA1D828B93A4}" dt="2024-03-27T11:55:28.512" v="2986"/>
          <ac:spMkLst>
            <pc:docMk/>
            <pc:sldMk cId="1260900943" sldId="265"/>
            <ac:spMk id="601" creationId="{86F00FC0-BFEC-5518-BA30-319C74CCD6A1}"/>
          </ac:spMkLst>
        </pc:spChg>
        <pc:spChg chg="mod">
          <ac:chgData name="Charline Dop" userId="632207e5-4879-48e4-892a-a6c07a93a4e8" providerId="ADAL" clId="{F2EC516F-DD19-43FB-B476-AA1D828B93A4}" dt="2024-03-27T11:55:28.512" v="2986"/>
          <ac:spMkLst>
            <pc:docMk/>
            <pc:sldMk cId="1260900943" sldId="265"/>
            <ac:spMk id="602" creationId="{F3774B82-BD0F-B845-EC42-C611FD647861}"/>
          </ac:spMkLst>
        </pc:spChg>
        <pc:spChg chg="mod">
          <ac:chgData name="Charline Dop" userId="632207e5-4879-48e4-892a-a6c07a93a4e8" providerId="ADAL" clId="{F2EC516F-DD19-43FB-B476-AA1D828B93A4}" dt="2024-03-27T11:55:28.512" v="2986"/>
          <ac:spMkLst>
            <pc:docMk/>
            <pc:sldMk cId="1260900943" sldId="265"/>
            <ac:spMk id="603" creationId="{5BA0E23F-015D-8C53-D3B6-A3F98C2A50DF}"/>
          </ac:spMkLst>
        </pc:spChg>
        <pc:spChg chg="mod">
          <ac:chgData name="Charline Dop" userId="632207e5-4879-48e4-892a-a6c07a93a4e8" providerId="ADAL" clId="{F2EC516F-DD19-43FB-B476-AA1D828B93A4}" dt="2024-03-27T11:55:28.512" v="2986"/>
          <ac:spMkLst>
            <pc:docMk/>
            <pc:sldMk cId="1260900943" sldId="265"/>
            <ac:spMk id="604" creationId="{3C9150DD-69B1-9A1F-1A4A-4D89820D77A8}"/>
          </ac:spMkLst>
        </pc:spChg>
        <pc:spChg chg="mod">
          <ac:chgData name="Charline Dop" userId="632207e5-4879-48e4-892a-a6c07a93a4e8" providerId="ADAL" clId="{F2EC516F-DD19-43FB-B476-AA1D828B93A4}" dt="2024-03-27T11:55:28.512" v="2986"/>
          <ac:spMkLst>
            <pc:docMk/>
            <pc:sldMk cId="1260900943" sldId="265"/>
            <ac:spMk id="605" creationId="{DEBCF958-7D98-446A-0458-9F39B4EAA727}"/>
          </ac:spMkLst>
        </pc:spChg>
        <pc:spChg chg="mod">
          <ac:chgData name="Charline Dop" userId="632207e5-4879-48e4-892a-a6c07a93a4e8" providerId="ADAL" clId="{F2EC516F-DD19-43FB-B476-AA1D828B93A4}" dt="2024-03-27T11:55:28.512" v="2986"/>
          <ac:spMkLst>
            <pc:docMk/>
            <pc:sldMk cId="1260900943" sldId="265"/>
            <ac:spMk id="606" creationId="{FBDBF746-8CD7-8447-984E-D5A9AA1A7A21}"/>
          </ac:spMkLst>
        </pc:spChg>
        <pc:spChg chg="mod">
          <ac:chgData name="Charline Dop" userId="632207e5-4879-48e4-892a-a6c07a93a4e8" providerId="ADAL" clId="{F2EC516F-DD19-43FB-B476-AA1D828B93A4}" dt="2024-03-27T11:55:28.512" v="2986"/>
          <ac:spMkLst>
            <pc:docMk/>
            <pc:sldMk cId="1260900943" sldId="265"/>
            <ac:spMk id="607" creationId="{8CE0765C-C845-FDE9-A56C-B2F5DF3FD857}"/>
          </ac:spMkLst>
        </pc:spChg>
        <pc:spChg chg="mod">
          <ac:chgData name="Charline Dop" userId="632207e5-4879-48e4-892a-a6c07a93a4e8" providerId="ADAL" clId="{F2EC516F-DD19-43FB-B476-AA1D828B93A4}" dt="2024-03-27T11:55:28.512" v="2986"/>
          <ac:spMkLst>
            <pc:docMk/>
            <pc:sldMk cId="1260900943" sldId="265"/>
            <ac:spMk id="608" creationId="{852D4BFF-16EC-73C2-4BBF-F4C5E287202B}"/>
          </ac:spMkLst>
        </pc:spChg>
        <pc:spChg chg="mod">
          <ac:chgData name="Charline Dop" userId="632207e5-4879-48e4-892a-a6c07a93a4e8" providerId="ADAL" clId="{F2EC516F-DD19-43FB-B476-AA1D828B93A4}" dt="2024-03-27T11:55:28.512" v="2986"/>
          <ac:spMkLst>
            <pc:docMk/>
            <pc:sldMk cId="1260900943" sldId="265"/>
            <ac:spMk id="609" creationId="{02BF21A4-BE01-AB60-421C-B338A9DA2BBA}"/>
          </ac:spMkLst>
        </pc:spChg>
        <pc:spChg chg="mod">
          <ac:chgData name="Charline Dop" userId="632207e5-4879-48e4-892a-a6c07a93a4e8" providerId="ADAL" clId="{F2EC516F-DD19-43FB-B476-AA1D828B93A4}" dt="2024-03-27T11:55:28.512" v="2986"/>
          <ac:spMkLst>
            <pc:docMk/>
            <pc:sldMk cId="1260900943" sldId="265"/>
            <ac:spMk id="610" creationId="{17E5B6AC-EE41-7ACB-BCA6-22D9CDFDE733}"/>
          </ac:spMkLst>
        </pc:spChg>
        <pc:spChg chg="mod">
          <ac:chgData name="Charline Dop" userId="632207e5-4879-48e4-892a-a6c07a93a4e8" providerId="ADAL" clId="{F2EC516F-DD19-43FB-B476-AA1D828B93A4}" dt="2024-03-27T11:55:28.512" v="2986"/>
          <ac:spMkLst>
            <pc:docMk/>
            <pc:sldMk cId="1260900943" sldId="265"/>
            <ac:spMk id="611" creationId="{300257F7-4A3A-5033-E17E-6161937357FD}"/>
          </ac:spMkLst>
        </pc:spChg>
        <pc:spChg chg="mod">
          <ac:chgData name="Charline Dop" userId="632207e5-4879-48e4-892a-a6c07a93a4e8" providerId="ADAL" clId="{F2EC516F-DD19-43FB-B476-AA1D828B93A4}" dt="2024-03-27T11:55:28.512" v="2986"/>
          <ac:spMkLst>
            <pc:docMk/>
            <pc:sldMk cId="1260900943" sldId="265"/>
            <ac:spMk id="612" creationId="{C7D46A44-0A81-DD58-F2BF-8C5A87401274}"/>
          </ac:spMkLst>
        </pc:spChg>
        <pc:spChg chg="mod">
          <ac:chgData name="Charline Dop" userId="632207e5-4879-48e4-892a-a6c07a93a4e8" providerId="ADAL" clId="{F2EC516F-DD19-43FB-B476-AA1D828B93A4}" dt="2024-03-27T11:55:28.512" v="2986"/>
          <ac:spMkLst>
            <pc:docMk/>
            <pc:sldMk cId="1260900943" sldId="265"/>
            <ac:spMk id="613" creationId="{31D08719-583B-2CCF-0305-6337E320D6F4}"/>
          </ac:spMkLst>
        </pc:spChg>
        <pc:spChg chg="mod">
          <ac:chgData name="Charline Dop" userId="632207e5-4879-48e4-892a-a6c07a93a4e8" providerId="ADAL" clId="{F2EC516F-DD19-43FB-B476-AA1D828B93A4}" dt="2024-03-27T11:55:28.512" v="2986"/>
          <ac:spMkLst>
            <pc:docMk/>
            <pc:sldMk cId="1260900943" sldId="265"/>
            <ac:spMk id="614" creationId="{E315F4E1-22B9-F373-0B1D-4D4D931143B2}"/>
          </ac:spMkLst>
        </pc:spChg>
        <pc:spChg chg="mod">
          <ac:chgData name="Charline Dop" userId="632207e5-4879-48e4-892a-a6c07a93a4e8" providerId="ADAL" clId="{F2EC516F-DD19-43FB-B476-AA1D828B93A4}" dt="2024-03-27T11:55:28.512" v="2986"/>
          <ac:spMkLst>
            <pc:docMk/>
            <pc:sldMk cId="1260900943" sldId="265"/>
            <ac:spMk id="615" creationId="{A08463BB-B2DC-43E3-E9DB-7C485F265154}"/>
          </ac:spMkLst>
        </pc:spChg>
        <pc:spChg chg="mod">
          <ac:chgData name="Charline Dop" userId="632207e5-4879-48e4-892a-a6c07a93a4e8" providerId="ADAL" clId="{F2EC516F-DD19-43FB-B476-AA1D828B93A4}" dt="2024-03-27T11:55:28.512" v="2986"/>
          <ac:spMkLst>
            <pc:docMk/>
            <pc:sldMk cId="1260900943" sldId="265"/>
            <ac:spMk id="616" creationId="{20BBEA07-0864-053B-905A-BF7344CE4FF9}"/>
          </ac:spMkLst>
        </pc:spChg>
        <pc:spChg chg="mod">
          <ac:chgData name="Charline Dop" userId="632207e5-4879-48e4-892a-a6c07a93a4e8" providerId="ADAL" clId="{F2EC516F-DD19-43FB-B476-AA1D828B93A4}" dt="2024-03-27T11:55:28.512" v="2986"/>
          <ac:spMkLst>
            <pc:docMk/>
            <pc:sldMk cId="1260900943" sldId="265"/>
            <ac:spMk id="617" creationId="{C4584DE9-39E2-383D-1E72-AC87C7C67C84}"/>
          </ac:spMkLst>
        </pc:spChg>
        <pc:spChg chg="mod">
          <ac:chgData name="Charline Dop" userId="632207e5-4879-48e4-892a-a6c07a93a4e8" providerId="ADAL" clId="{F2EC516F-DD19-43FB-B476-AA1D828B93A4}" dt="2024-03-27T11:55:28.512" v="2986"/>
          <ac:spMkLst>
            <pc:docMk/>
            <pc:sldMk cId="1260900943" sldId="265"/>
            <ac:spMk id="618" creationId="{0E5340A8-3F94-86E1-07FF-C00A596CB452}"/>
          </ac:spMkLst>
        </pc:spChg>
        <pc:spChg chg="mod">
          <ac:chgData name="Charline Dop" userId="632207e5-4879-48e4-892a-a6c07a93a4e8" providerId="ADAL" clId="{F2EC516F-DD19-43FB-B476-AA1D828B93A4}" dt="2024-03-27T11:55:28.512" v="2986"/>
          <ac:spMkLst>
            <pc:docMk/>
            <pc:sldMk cId="1260900943" sldId="265"/>
            <ac:spMk id="619" creationId="{C26B732D-0841-BA51-30A6-49FA178D5B76}"/>
          </ac:spMkLst>
        </pc:spChg>
        <pc:spChg chg="mod">
          <ac:chgData name="Charline Dop" userId="632207e5-4879-48e4-892a-a6c07a93a4e8" providerId="ADAL" clId="{F2EC516F-DD19-43FB-B476-AA1D828B93A4}" dt="2024-03-27T11:55:28.512" v="2986"/>
          <ac:spMkLst>
            <pc:docMk/>
            <pc:sldMk cId="1260900943" sldId="265"/>
            <ac:spMk id="620" creationId="{7C52FC0E-FFCE-4318-190F-D8CE89F9B280}"/>
          </ac:spMkLst>
        </pc:spChg>
        <pc:spChg chg="mod">
          <ac:chgData name="Charline Dop" userId="632207e5-4879-48e4-892a-a6c07a93a4e8" providerId="ADAL" clId="{F2EC516F-DD19-43FB-B476-AA1D828B93A4}" dt="2024-03-27T11:55:28.512" v="2986"/>
          <ac:spMkLst>
            <pc:docMk/>
            <pc:sldMk cId="1260900943" sldId="265"/>
            <ac:spMk id="621" creationId="{6D7D24F5-A91B-3714-C6B5-49FFAE4E0D74}"/>
          </ac:spMkLst>
        </pc:spChg>
        <pc:spChg chg="mod">
          <ac:chgData name="Charline Dop" userId="632207e5-4879-48e4-892a-a6c07a93a4e8" providerId="ADAL" clId="{F2EC516F-DD19-43FB-B476-AA1D828B93A4}" dt="2024-03-27T11:55:28.512" v="2986"/>
          <ac:spMkLst>
            <pc:docMk/>
            <pc:sldMk cId="1260900943" sldId="265"/>
            <ac:spMk id="622" creationId="{9BDE080A-858D-C778-3539-5A3C948D3E1E}"/>
          </ac:spMkLst>
        </pc:spChg>
        <pc:spChg chg="mod">
          <ac:chgData name="Charline Dop" userId="632207e5-4879-48e4-892a-a6c07a93a4e8" providerId="ADAL" clId="{F2EC516F-DD19-43FB-B476-AA1D828B93A4}" dt="2024-03-27T11:55:28.512" v="2986"/>
          <ac:spMkLst>
            <pc:docMk/>
            <pc:sldMk cId="1260900943" sldId="265"/>
            <ac:spMk id="623" creationId="{F53D3109-F1D1-6A09-6DFA-C0669FA3E92C}"/>
          </ac:spMkLst>
        </pc:spChg>
        <pc:spChg chg="mod">
          <ac:chgData name="Charline Dop" userId="632207e5-4879-48e4-892a-a6c07a93a4e8" providerId="ADAL" clId="{F2EC516F-DD19-43FB-B476-AA1D828B93A4}" dt="2024-03-27T11:55:28.512" v="2986"/>
          <ac:spMkLst>
            <pc:docMk/>
            <pc:sldMk cId="1260900943" sldId="265"/>
            <ac:spMk id="624" creationId="{AF843DC8-6FF8-7CC4-D1B4-BFE60081C7AE}"/>
          </ac:spMkLst>
        </pc:spChg>
        <pc:spChg chg="mod">
          <ac:chgData name="Charline Dop" userId="632207e5-4879-48e4-892a-a6c07a93a4e8" providerId="ADAL" clId="{F2EC516F-DD19-43FB-B476-AA1D828B93A4}" dt="2024-03-27T11:55:28.512" v="2986"/>
          <ac:spMkLst>
            <pc:docMk/>
            <pc:sldMk cId="1260900943" sldId="265"/>
            <ac:spMk id="625" creationId="{0DB86BAE-C5EC-17E3-8963-480ED71681D9}"/>
          </ac:spMkLst>
        </pc:spChg>
        <pc:spChg chg="mod">
          <ac:chgData name="Charline Dop" userId="632207e5-4879-48e4-892a-a6c07a93a4e8" providerId="ADAL" clId="{F2EC516F-DD19-43FB-B476-AA1D828B93A4}" dt="2024-03-27T11:55:28.512" v="2986"/>
          <ac:spMkLst>
            <pc:docMk/>
            <pc:sldMk cId="1260900943" sldId="265"/>
            <ac:spMk id="626" creationId="{10D36BF6-898F-A85E-447F-F8825A53BA63}"/>
          </ac:spMkLst>
        </pc:spChg>
        <pc:spChg chg="mod">
          <ac:chgData name="Charline Dop" userId="632207e5-4879-48e4-892a-a6c07a93a4e8" providerId="ADAL" clId="{F2EC516F-DD19-43FB-B476-AA1D828B93A4}" dt="2024-03-27T11:55:28.512" v="2986"/>
          <ac:spMkLst>
            <pc:docMk/>
            <pc:sldMk cId="1260900943" sldId="265"/>
            <ac:spMk id="627" creationId="{21FC1D88-A6EA-C358-047D-CE8855A5D375}"/>
          </ac:spMkLst>
        </pc:spChg>
        <pc:spChg chg="mod">
          <ac:chgData name="Charline Dop" userId="632207e5-4879-48e4-892a-a6c07a93a4e8" providerId="ADAL" clId="{F2EC516F-DD19-43FB-B476-AA1D828B93A4}" dt="2024-03-27T11:55:28.512" v="2986"/>
          <ac:spMkLst>
            <pc:docMk/>
            <pc:sldMk cId="1260900943" sldId="265"/>
            <ac:spMk id="628" creationId="{DCF21556-2BE3-6FB3-CC22-006F315133D4}"/>
          </ac:spMkLst>
        </pc:spChg>
        <pc:spChg chg="mod">
          <ac:chgData name="Charline Dop" userId="632207e5-4879-48e4-892a-a6c07a93a4e8" providerId="ADAL" clId="{F2EC516F-DD19-43FB-B476-AA1D828B93A4}" dt="2024-03-27T11:55:28.512" v="2986"/>
          <ac:spMkLst>
            <pc:docMk/>
            <pc:sldMk cId="1260900943" sldId="265"/>
            <ac:spMk id="629" creationId="{ACD64C4E-B04B-1C5D-FB07-A2C0175ECABC}"/>
          </ac:spMkLst>
        </pc:spChg>
        <pc:spChg chg="mod">
          <ac:chgData name="Charline Dop" userId="632207e5-4879-48e4-892a-a6c07a93a4e8" providerId="ADAL" clId="{F2EC516F-DD19-43FB-B476-AA1D828B93A4}" dt="2024-03-27T11:55:28.512" v="2986"/>
          <ac:spMkLst>
            <pc:docMk/>
            <pc:sldMk cId="1260900943" sldId="265"/>
            <ac:spMk id="630" creationId="{50D4A440-AA20-E17A-89BE-8B863EA9EE05}"/>
          </ac:spMkLst>
        </pc:spChg>
        <pc:spChg chg="mod">
          <ac:chgData name="Charline Dop" userId="632207e5-4879-48e4-892a-a6c07a93a4e8" providerId="ADAL" clId="{F2EC516F-DD19-43FB-B476-AA1D828B93A4}" dt="2024-03-27T11:55:28.512" v="2986"/>
          <ac:spMkLst>
            <pc:docMk/>
            <pc:sldMk cId="1260900943" sldId="265"/>
            <ac:spMk id="631" creationId="{F61A9ACD-CB85-51ED-E5E6-D25CCF2E13E7}"/>
          </ac:spMkLst>
        </pc:spChg>
        <pc:spChg chg="mod">
          <ac:chgData name="Charline Dop" userId="632207e5-4879-48e4-892a-a6c07a93a4e8" providerId="ADAL" clId="{F2EC516F-DD19-43FB-B476-AA1D828B93A4}" dt="2024-03-27T11:55:28.512" v="2986"/>
          <ac:spMkLst>
            <pc:docMk/>
            <pc:sldMk cId="1260900943" sldId="265"/>
            <ac:spMk id="632" creationId="{91F154D3-A4C5-8E77-14B6-CDDB454D5D5D}"/>
          </ac:spMkLst>
        </pc:spChg>
        <pc:spChg chg="mod">
          <ac:chgData name="Charline Dop" userId="632207e5-4879-48e4-892a-a6c07a93a4e8" providerId="ADAL" clId="{F2EC516F-DD19-43FB-B476-AA1D828B93A4}" dt="2024-03-27T11:55:28.512" v="2986"/>
          <ac:spMkLst>
            <pc:docMk/>
            <pc:sldMk cId="1260900943" sldId="265"/>
            <ac:spMk id="633" creationId="{3E41BACB-16BA-BDBC-836E-43106C8E6FC7}"/>
          </ac:spMkLst>
        </pc:spChg>
        <pc:spChg chg="mod">
          <ac:chgData name="Charline Dop" userId="632207e5-4879-48e4-892a-a6c07a93a4e8" providerId="ADAL" clId="{F2EC516F-DD19-43FB-B476-AA1D828B93A4}" dt="2024-03-27T11:55:28.512" v="2986"/>
          <ac:spMkLst>
            <pc:docMk/>
            <pc:sldMk cId="1260900943" sldId="265"/>
            <ac:spMk id="634" creationId="{4F00E40A-B8BF-01DE-1AEE-1851BAE5D59E}"/>
          </ac:spMkLst>
        </pc:spChg>
        <pc:spChg chg="mod">
          <ac:chgData name="Charline Dop" userId="632207e5-4879-48e4-892a-a6c07a93a4e8" providerId="ADAL" clId="{F2EC516F-DD19-43FB-B476-AA1D828B93A4}" dt="2024-03-27T11:55:28.512" v="2986"/>
          <ac:spMkLst>
            <pc:docMk/>
            <pc:sldMk cId="1260900943" sldId="265"/>
            <ac:spMk id="635" creationId="{999D84C8-F910-2785-372B-2714098AF275}"/>
          </ac:spMkLst>
        </pc:spChg>
        <pc:spChg chg="mod">
          <ac:chgData name="Charline Dop" userId="632207e5-4879-48e4-892a-a6c07a93a4e8" providerId="ADAL" clId="{F2EC516F-DD19-43FB-B476-AA1D828B93A4}" dt="2024-03-27T11:55:28.512" v="2986"/>
          <ac:spMkLst>
            <pc:docMk/>
            <pc:sldMk cId="1260900943" sldId="265"/>
            <ac:spMk id="636" creationId="{92BE5453-95BD-B5C3-C320-5B04AD3B05FC}"/>
          </ac:spMkLst>
        </pc:spChg>
        <pc:spChg chg="mod">
          <ac:chgData name="Charline Dop" userId="632207e5-4879-48e4-892a-a6c07a93a4e8" providerId="ADAL" clId="{F2EC516F-DD19-43FB-B476-AA1D828B93A4}" dt="2024-03-27T11:55:28.512" v="2986"/>
          <ac:spMkLst>
            <pc:docMk/>
            <pc:sldMk cId="1260900943" sldId="265"/>
            <ac:spMk id="637" creationId="{A4E04D93-ADED-8878-212E-6376238E9514}"/>
          </ac:spMkLst>
        </pc:spChg>
        <pc:spChg chg="mod">
          <ac:chgData name="Charline Dop" userId="632207e5-4879-48e4-892a-a6c07a93a4e8" providerId="ADAL" clId="{F2EC516F-DD19-43FB-B476-AA1D828B93A4}" dt="2024-03-27T11:55:28.512" v="2986"/>
          <ac:spMkLst>
            <pc:docMk/>
            <pc:sldMk cId="1260900943" sldId="265"/>
            <ac:spMk id="638" creationId="{3A6C68E2-A4B3-8845-A821-EBFE99FAE18A}"/>
          </ac:spMkLst>
        </pc:spChg>
        <pc:spChg chg="mod">
          <ac:chgData name="Charline Dop" userId="632207e5-4879-48e4-892a-a6c07a93a4e8" providerId="ADAL" clId="{F2EC516F-DD19-43FB-B476-AA1D828B93A4}" dt="2024-03-27T11:55:28.512" v="2986"/>
          <ac:spMkLst>
            <pc:docMk/>
            <pc:sldMk cId="1260900943" sldId="265"/>
            <ac:spMk id="639" creationId="{C8D3FA4F-7B21-9B99-A5CC-2D036A3CBB3C}"/>
          </ac:spMkLst>
        </pc:spChg>
        <pc:spChg chg="mod">
          <ac:chgData name="Charline Dop" userId="632207e5-4879-48e4-892a-a6c07a93a4e8" providerId="ADAL" clId="{F2EC516F-DD19-43FB-B476-AA1D828B93A4}" dt="2024-03-27T11:55:28.512" v="2986"/>
          <ac:spMkLst>
            <pc:docMk/>
            <pc:sldMk cId="1260900943" sldId="265"/>
            <ac:spMk id="640" creationId="{59EB3B42-DDFB-D558-937D-F4891B736677}"/>
          </ac:spMkLst>
        </pc:spChg>
        <pc:spChg chg="mod">
          <ac:chgData name="Charline Dop" userId="632207e5-4879-48e4-892a-a6c07a93a4e8" providerId="ADAL" clId="{F2EC516F-DD19-43FB-B476-AA1D828B93A4}" dt="2024-03-27T11:55:28.512" v="2986"/>
          <ac:spMkLst>
            <pc:docMk/>
            <pc:sldMk cId="1260900943" sldId="265"/>
            <ac:spMk id="641" creationId="{1BB3CA4F-6A8B-4E86-A8F7-9E219B9297CC}"/>
          </ac:spMkLst>
        </pc:spChg>
        <pc:spChg chg="mod">
          <ac:chgData name="Charline Dop" userId="632207e5-4879-48e4-892a-a6c07a93a4e8" providerId="ADAL" clId="{F2EC516F-DD19-43FB-B476-AA1D828B93A4}" dt="2024-03-27T11:55:28.512" v="2986"/>
          <ac:spMkLst>
            <pc:docMk/>
            <pc:sldMk cId="1260900943" sldId="265"/>
            <ac:spMk id="642" creationId="{4AAF7EEA-20F6-5DE9-72D2-EBE6EE05A86E}"/>
          </ac:spMkLst>
        </pc:spChg>
        <pc:spChg chg="mod">
          <ac:chgData name="Charline Dop" userId="632207e5-4879-48e4-892a-a6c07a93a4e8" providerId="ADAL" clId="{F2EC516F-DD19-43FB-B476-AA1D828B93A4}" dt="2024-03-27T11:55:28.512" v="2986"/>
          <ac:spMkLst>
            <pc:docMk/>
            <pc:sldMk cId="1260900943" sldId="265"/>
            <ac:spMk id="643" creationId="{9485059F-B02C-CF6F-C3AA-79C9FE4C3F45}"/>
          </ac:spMkLst>
        </pc:spChg>
        <pc:spChg chg="mod">
          <ac:chgData name="Charline Dop" userId="632207e5-4879-48e4-892a-a6c07a93a4e8" providerId="ADAL" clId="{F2EC516F-DD19-43FB-B476-AA1D828B93A4}" dt="2024-03-27T11:55:28.512" v="2986"/>
          <ac:spMkLst>
            <pc:docMk/>
            <pc:sldMk cId="1260900943" sldId="265"/>
            <ac:spMk id="644" creationId="{FE63B9FE-9685-7988-9B05-FC0042D5EA6B}"/>
          </ac:spMkLst>
        </pc:spChg>
        <pc:spChg chg="mod">
          <ac:chgData name="Charline Dop" userId="632207e5-4879-48e4-892a-a6c07a93a4e8" providerId="ADAL" clId="{F2EC516F-DD19-43FB-B476-AA1D828B93A4}" dt="2024-03-27T11:55:28.512" v="2986"/>
          <ac:spMkLst>
            <pc:docMk/>
            <pc:sldMk cId="1260900943" sldId="265"/>
            <ac:spMk id="645" creationId="{1C611441-500E-FA6D-9F53-0D5DAB209064}"/>
          </ac:spMkLst>
        </pc:spChg>
        <pc:spChg chg="mod">
          <ac:chgData name="Charline Dop" userId="632207e5-4879-48e4-892a-a6c07a93a4e8" providerId="ADAL" clId="{F2EC516F-DD19-43FB-B476-AA1D828B93A4}" dt="2024-03-27T11:55:28.512" v="2986"/>
          <ac:spMkLst>
            <pc:docMk/>
            <pc:sldMk cId="1260900943" sldId="265"/>
            <ac:spMk id="646" creationId="{41C2DBC4-F39B-8723-8546-F1FFB8EB2883}"/>
          </ac:spMkLst>
        </pc:spChg>
        <pc:spChg chg="mod">
          <ac:chgData name="Charline Dop" userId="632207e5-4879-48e4-892a-a6c07a93a4e8" providerId="ADAL" clId="{F2EC516F-DD19-43FB-B476-AA1D828B93A4}" dt="2024-03-27T11:55:28.512" v="2986"/>
          <ac:spMkLst>
            <pc:docMk/>
            <pc:sldMk cId="1260900943" sldId="265"/>
            <ac:spMk id="647" creationId="{81A4B6EC-9607-5AE2-FAEE-E4BF6479995D}"/>
          </ac:spMkLst>
        </pc:spChg>
        <pc:spChg chg="mod">
          <ac:chgData name="Charline Dop" userId="632207e5-4879-48e4-892a-a6c07a93a4e8" providerId="ADAL" clId="{F2EC516F-DD19-43FB-B476-AA1D828B93A4}" dt="2024-03-27T11:55:28.512" v="2986"/>
          <ac:spMkLst>
            <pc:docMk/>
            <pc:sldMk cId="1260900943" sldId="265"/>
            <ac:spMk id="648" creationId="{E6838AB7-80B0-D342-B1D5-A5B2701B40AC}"/>
          </ac:spMkLst>
        </pc:spChg>
        <pc:spChg chg="mod">
          <ac:chgData name="Charline Dop" userId="632207e5-4879-48e4-892a-a6c07a93a4e8" providerId="ADAL" clId="{F2EC516F-DD19-43FB-B476-AA1D828B93A4}" dt="2024-03-27T11:55:28.512" v="2986"/>
          <ac:spMkLst>
            <pc:docMk/>
            <pc:sldMk cId="1260900943" sldId="265"/>
            <ac:spMk id="649" creationId="{3144631F-66EA-0CA7-9B3C-EE575340AA00}"/>
          </ac:spMkLst>
        </pc:spChg>
        <pc:spChg chg="mod">
          <ac:chgData name="Charline Dop" userId="632207e5-4879-48e4-892a-a6c07a93a4e8" providerId="ADAL" clId="{F2EC516F-DD19-43FB-B476-AA1D828B93A4}" dt="2024-03-27T11:55:28.512" v="2986"/>
          <ac:spMkLst>
            <pc:docMk/>
            <pc:sldMk cId="1260900943" sldId="265"/>
            <ac:spMk id="650" creationId="{97911F48-4989-D720-69EB-34167FA80A4F}"/>
          </ac:spMkLst>
        </pc:spChg>
        <pc:spChg chg="mod">
          <ac:chgData name="Charline Dop" userId="632207e5-4879-48e4-892a-a6c07a93a4e8" providerId="ADAL" clId="{F2EC516F-DD19-43FB-B476-AA1D828B93A4}" dt="2024-03-27T11:55:28.512" v="2986"/>
          <ac:spMkLst>
            <pc:docMk/>
            <pc:sldMk cId="1260900943" sldId="265"/>
            <ac:spMk id="651" creationId="{661C5A24-AD48-84D9-15CA-88319755E57D}"/>
          </ac:spMkLst>
        </pc:spChg>
        <pc:spChg chg="mod">
          <ac:chgData name="Charline Dop" userId="632207e5-4879-48e4-892a-a6c07a93a4e8" providerId="ADAL" clId="{F2EC516F-DD19-43FB-B476-AA1D828B93A4}" dt="2024-03-27T11:55:28.512" v="2986"/>
          <ac:spMkLst>
            <pc:docMk/>
            <pc:sldMk cId="1260900943" sldId="265"/>
            <ac:spMk id="652" creationId="{71B03FB0-BDD7-0A1C-E1AB-656A5555ABD1}"/>
          </ac:spMkLst>
        </pc:spChg>
        <pc:spChg chg="mod">
          <ac:chgData name="Charline Dop" userId="632207e5-4879-48e4-892a-a6c07a93a4e8" providerId="ADAL" clId="{F2EC516F-DD19-43FB-B476-AA1D828B93A4}" dt="2024-03-27T11:55:28.512" v="2986"/>
          <ac:spMkLst>
            <pc:docMk/>
            <pc:sldMk cId="1260900943" sldId="265"/>
            <ac:spMk id="653" creationId="{0AC72DEC-9AC4-E720-E194-9A823510D360}"/>
          </ac:spMkLst>
        </pc:spChg>
        <pc:spChg chg="mod">
          <ac:chgData name="Charline Dop" userId="632207e5-4879-48e4-892a-a6c07a93a4e8" providerId="ADAL" clId="{F2EC516F-DD19-43FB-B476-AA1D828B93A4}" dt="2024-03-27T11:55:28.512" v="2986"/>
          <ac:spMkLst>
            <pc:docMk/>
            <pc:sldMk cId="1260900943" sldId="265"/>
            <ac:spMk id="654" creationId="{5F8F8B35-66A8-EEE7-9031-3200D4FEC957}"/>
          </ac:spMkLst>
        </pc:spChg>
        <pc:spChg chg="mod">
          <ac:chgData name="Charline Dop" userId="632207e5-4879-48e4-892a-a6c07a93a4e8" providerId="ADAL" clId="{F2EC516F-DD19-43FB-B476-AA1D828B93A4}" dt="2024-03-27T11:55:28.512" v="2986"/>
          <ac:spMkLst>
            <pc:docMk/>
            <pc:sldMk cId="1260900943" sldId="265"/>
            <ac:spMk id="655" creationId="{EEEBBEB4-BE26-EF0C-F041-20181163B674}"/>
          </ac:spMkLst>
        </pc:spChg>
        <pc:spChg chg="mod">
          <ac:chgData name="Charline Dop" userId="632207e5-4879-48e4-892a-a6c07a93a4e8" providerId="ADAL" clId="{F2EC516F-DD19-43FB-B476-AA1D828B93A4}" dt="2024-03-27T11:55:28.512" v="2986"/>
          <ac:spMkLst>
            <pc:docMk/>
            <pc:sldMk cId="1260900943" sldId="265"/>
            <ac:spMk id="656" creationId="{A3A44394-09D1-9B56-2BC2-D09CA7179181}"/>
          </ac:spMkLst>
        </pc:spChg>
        <pc:spChg chg="add mod">
          <ac:chgData name="Charline Dop" userId="632207e5-4879-48e4-892a-a6c07a93a4e8" providerId="ADAL" clId="{F2EC516F-DD19-43FB-B476-AA1D828B93A4}" dt="2024-03-29T15:22:37.945" v="5091" actId="1035"/>
          <ac:spMkLst>
            <pc:docMk/>
            <pc:sldMk cId="1260900943" sldId="265"/>
            <ac:spMk id="660" creationId="{72538721-4A5C-CC87-BDDC-3F387E3E843D}"/>
          </ac:spMkLst>
        </pc:spChg>
        <pc:spChg chg="add mod">
          <ac:chgData name="Charline Dop" userId="632207e5-4879-48e4-892a-a6c07a93a4e8" providerId="ADAL" clId="{F2EC516F-DD19-43FB-B476-AA1D828B93A4}" dt="2024-03-29T15:22:37.945" v="5091" actId="1035"/>
          <ac:spMkLst>
            <pc:docMk/>
            <pc:sldMk cId="1260900943" sldId="265"/>
            <ac:spMk id="670" creationId="{249B4EA1-0EDC-BD38-4CDE-36B25B49ACCC}"/>
          </ac:spMkLst>
        </pc:spChg>
        <pc:spChg chg="add mod">
          <ac:chgData name="Charline Dop" userId="632207e5-4879-48e4-892a-a6c07a93a4e8" providerId="ADAL" clId="{F2EC516F-DD19-43FB-B476-AA1D828B93A4}" dt="2024-03-29T15:22:37.945" v="5091" actId="1035"/>
          <ac:spMkLst>
            <pc:docMk/>
            <pc:sldMk cId="1260900943" sldId="265"/>
            <ac:spMk id="673" creationId="{9FEDE623-6A17-AC8E-328E-9C5B2D946619}"/>
          </ac:spMkLst>
        </pc:spChg>
        <pc:spChg chg="add mod">
          <ac:chgData name="Charline Dop" userId="632207e5-4879-48e4-892a-a6c07a93a4e8" providerId="ADAL" clId="{F2EC516F-DD19-43FB-B476-AA1D828B93A4}" dt="2024-03-29T15:22:37.945" v="5091" actId="1035"/>
          <ac:spMkLst>
            <pc:docMk/>
            <pc:sldMk cId="1260900943" sldId="265"/>
            <ac:spMk id="682" creationId="{02A8E3FC-EF2A-D6FE-EC5A-4E4699D9DA88}"/>
          </ac:spMkLst>
        </pc:spChg>
        <pc:spChg chg="add mod">
          <ac:chgData name="Charline Dop" userId="632207e5-4879-48e4-892a-a6c07a93a4e8" providerId="ADAL" clId="{F2EC516F-DD19-43FB-B476-AA1D828B93A4}" dt="2024-03-29T15:22:37.945" v="5091" actId="1035"/>
          <ac:spMkLst>
            <pc:docMk/>
            <pc:sldMk cId="1260900943" sldId="265"/>
            <ac:spMk id="683" creationId="{76E61163-12E7-4A63-6F94-22AEF41D4DF2}"/>
          </ac:spMkLst>
        </pc:spChg>
        <pc:spChg chg="add mod">
          <ac:chgData name="Charline Dop" userId="632207e5-4879-48e4-892a-a6c07a93a4e8" providerId="ADAL" clId="{F2EC516F-DD19-43FB-B476-AA1D828B93A4}" dt="2024-03-29T15:33:11.359" v="5096" actId="1076"/>
          <ac:spMkLst>
            <pc:docMk/>
            <pc:sldMk cId="1260900943" sldId="265"/>
            <ac:spMk id="685" creationId="{66C96034-91AD-1DEC-509C-302F2B9F0060}"/>
          </ac:spMkLst>
        </pc:spChg>
        <pc:spChg chg="add mod">
          <ac:chgData name="Charline Dop" userId="632207e5-4879-48e4-892a-a6c07a93a4e8" providerId="ADAL" clId="{F2EC516F-DD19-43FB-B476-AA1D828B93A4}" dt="2024-03-29T15:33:16.013" v="5097" actId="1076"/>
          <ac:spMkLst>
            <pc:docMk/>
            <pc:sldMk cId="1260900943" sldId="265"/>
            <ac:spMk id="688" creationId="{66470673-337D-EFE7-7D4F-9F488872A5B0}"/>
          </ac:spMkLst>
        </pc:spChg>
        <pc:spChg chg="add mod">
          <ac:chgData name="Charline Dop" userId="632207e5-4879-48e4-892a-a6c07a93a4e8" providerId="ADAL" clId="{F2EC516F-DD19-43FB-B476-AA1D828B93A4}" dt="2024-03-29T15:22:37.945" v="5091" actId="1035"/>
          <ac:spMkLst>
            <pc:docMk/>
            <pc:sldMk cId="1260900943" sldId="265"/>
            <ac:spMk id="689" creationId="{A495DCAC-B270-81FB-AEEC-A6D89D611605}"/>
          </ac:spMkLst>
        </pc:spChg>
        <pc:grpChg chg="add del mod">
          <ac:chgData name="Charline Dop" userId="632207e5-4879-48e4-892a-a6c07a93a4e8" providerId="ADAL" clId="{F2EC516F-DD19-43FB-B476-AA1D828B93A4}" dt="2024-03-27T11:56:20.831" v="2992" actId="478"/>
          <ac:grpSpMkLst>
            <pc:docMk/>
            <pc:sldMk cId="1260900943" sldId="265"/>
            <ac:grpSpMk id="21" creationId="{9B107E52-FD38-7D4E-EE80-0E9477E77CC5}"/>
          </ac:grpSpMkLst>
        </pc:grpChg>
        <pc:grpChg chg="del">
          <ac:chgData name="Charline Dop" userId="632207e5-4879-48e4-892a-a6c07a93a4e8" providerId="ADAL" clId="{F2EC516F-DD19-43FB-B476-AA1D828B93A4}" dt="2024-03-27T09:32:49.262" v="2025" actId="478"/>
          <ac:grpSpMkLst>
            <pc:docMk/>
            <pc:sldMk cId="1260900943" sldId="265"/>
            <ac:grpSpMk id="28" creationId="{AC041B1E-2B7F-46D4-E485-A45FDCA014E6}"/>
          </ac:grpSpMkLst>
        </pc:grpChg>
        <pc:grpChg chg="del">
          <ac:chgData name="Charline Dop" userId="632207e5-4879-48e4-892a-a6c07a93a4e8" providerId="ADAL" clId="{F2EC516F-DD19-43FB-B476-AA1D828B93A4}" dt="2024-03-27T09:32:49.828" v="2026" actId="478"/>
          <ac:grpSpMkLst>
            <pc:docMk/>
            <pc:sldMk cId="1260900943" sldId="265"/>
            <ac:grpSpMk id="33" creationId="{97FF969F-C469-7C78-F9E5-349024AE77C6}"/>
          </ac:grpSpMkLst>
        </pc:grpChg>
        <pc:grpChg chg="del">
          <ac:chgData name="Charline Dop" userId="632207e5-4879-48e4-892a-a6c07a93a4e8" providerId="ADAL" clId="{F2EC516F-DD19-43FB-B476-AA1D828B93A4}" dt="2024-03-27T09:32:52.725" v="2027" actId="478"/>
          <ac:grpSpMkLst>
            <pc:docMk/>
            <pc:sldMk cId="1260900943" sldId="265"/>
            <ac:grpSpMk id="40" creationId="{B10F4EC1-D1D3-0BAE-4E96-82EE751EC747}"/>
          </ac:grpSpMkLst>
        </pc:grpChg>
        <pc:grpChg chg="add del mod">
          <ac:chgData name="Charline Dop" userId="632207e5-4879-48e4-892a-a6c07a93a4e8" providerId="ADAL" clId="{F2EC516F-DD19-43FB-B476-AA1D828B93A4}" dt="2024-03-27T11:54:40.923" v="2982" actId="478"/>
          <ac:grpSpMkLst>
            <pc:docMk/>
            <pc:sldMk cId="1260900943" sldId="265"/>
            <ac:grpSpMk id="146" creationId="{4CBFB53E-49DF-8D31-4C78-2331129501AE}"/>
          </ac:grpSpMkLst>
        </pc:grpChg>
        <pc:grpChg chg="add del mod topLvl">
          <ac:chgData name="Charline Dop" userId="632207e5-4879-48e4-892a-a6c07a93a4e8" providerId="ADAL" clId="{F2EC516F-DD19-43FB-B476-AA1D828B93A4}" dt="2024-03-27T11:54:23.284" v="2980" actId="165"/>
          <ac:grpSpMkLst>
            <pc:docMk/>
            <pc:sldMk cId="1260900943" sldId="265"/>
            <ac:grpSpMk id="258" creationId="{61086EEA-30AC-5633-A2DC-0733B7222271}"/>
          </ac:grpSpMkLst>
        </pc:grpChg>
        <pc:grpChg chg="add del mod">
          <ac:chgData name="Charline Dop" userId="632207e5-4879-48e4-892a-a6c07a93a4e8" providerId="ADAL" clId="{F2EC516F-DD19-43FB-B476-AA1D828B93A4}" dt="2024-03-27T11:55:10.275" v="2985" actId="478"/>
          <ac:grpSpMkLst>
            <pc:docMk/>
            <pc:sldMk cId="1260900943" sldId="265"/>
            <ac:grpSpMk id="371" creationId="{8960CBE0-FBA9-41B5-9F49-677E0D853159}"/>
          </ac:grpSpMkLst>
        </pc:grpChg>
        <pc:grpChg chg="mod">
          <ac:chgData name="Charline Dop" userId="632207e5-4879-48e4-892a-a6c07a93a4e8" providerId="ADAL" clId="{F2EC516F-DD19-43FB-B476-AA1D828B93A4}" dt="2024-03-27T11:54:35.508" v="2981"/>
          <ac:grpSpMkLst>
            <pc:docMk/>
            <pc:sldMk cId="1260900943" sldId="265"/>
            <ac:grpSpMk id="483" creationId="{8AB461FC-C4DA-48B9-046F-75CA15D28196}"/>
          </ac:grpSpMkLst>
        </pc:grpChg>
        <pc:grpChg chg="add del mod">
          <ac:chgData name="Charline Dop" userId="632207e5-4879-48e4-892a-a6c07a93a4e8" providerId="ADAL" clId="{F2EC516F-DD19-43FB-B476-AA1D828B93A4}" dt="2024-03-27T11:56:19.867" v="2991" actId="478"/>
          <ac:grpSpMkLst>
            <pc:docMk/>
            <pc:sldMk cId="1260900943" sldId="265"/>
            <ac:grpSpMk id="596" creationId="{F02E6E49-7BAB-E87F-146D-6FED5FDBE3F8}"/>
          </ac:grpSpMkLst>
        </pc:grpChg>
        <pc:picChg chg="add del mod">
          <ac:chgData name="Charline Dop" userId="632207e5-4879-48e4-892a-a6c07a93a4e8" providerId="ADAL" clId="{F2EC516F-DD19-43FB-B476-AA1D828B93A4}" dt="2024-03-29T13:39:59.072" v="5051" actId="478"/>
          <ac:picMkLst>
            <pc:docMk/>
            <pc:sldMk cId="1260900943" sldId="265"/>
            <ac:picMk id="4" creationId="{0529EFC9-C273-EEDA-207F-02857F078F24}"/>
          </ac:picMkLst>
        </pc:picChg>
        <pc:picChg chg="add del mod">
          <ac:chgData name="Charline Dop" userId="632207e5-4879-48e4-892a-a6c07a93a4e8" providerId="ADAL" clId="{F2EC516F-DD19-43FB-B476-AA1D828B93A4}" dt="2024-03-27T09:44:24.211" v="2044" actId="478"/>
          <ac:picMkLst>
            <pc:docMk/>
            <pc:sldMk cId="1260900943" sldId="265"/>
            <ac:picMk id="6" creationId="{EFED1831-B3C5-0383-EC3B-E4EE2F8841FA}"/>
          </ac:picMkLst>
        </pc:picChg>
        <pc:picChg chg="add del mod ord">
          <ac:chgData name="Charline Dop" userId="632207e5-4879-48e4-892a-a6c07a93a4e8" providerId="ADAL" clId="{F2EC516F-DD19-43FB-B476-AA1D828B93A4}" dt="2024-03-27T15:05:25.449" v="3498" actId="478"/>
          <ac:picMkLst>
            <pc:docMk/>
            <pc:sldMk cId="1260900943" sldId="265"/>
            <ac:picMk id="7" creationId="{475CDEBB-8780-DAD2-BA36-39BF09AC32D8}"/>
          </ac:picMkLst>
        </pc:picChg>
        <pc:picChg chg="add mod">
          <ac:chgData name="Charline Dop" userId="632207e5-4879-48e4-892a-a6c07a93a4e8" providerId="ADAL" clId="{F2EC516F-DD19-43FB-B476-AA1D828B93A4}" dt="2024-03-29T15:22:37.945" v="5091" actId="1035"/>
          <ac:picMkLst>
            <pc:docMk/>
            <pc:sldMk cId="1260900943" sldId="265"/>
            <ac:picMk id="15" creationId="{E3CD2D5D-2579-F1C5-AC58-072DEF9809E1}"/>
          </ac:picMkLst>
        </pc:picChg>
        <pc:picChg chg="add mod">
          <ac:chgData name="Charline Dop" userId="632207e5-4879-48e4-892a-a6c07a93a4e8" providerId="ADAL" clId="{F2EC516F-DD19-43FB-B476-AA1D828B93A4}" dt="2024-03-29T15:22:37.945" v="5091" actId="1035"/>
          <ac:picMkLst>
            <pc:docMk/>
            <pc:sldMk cId="1260900943" sldId="265"/>
            <ac:picMk id="19" creationId="{90DAB2D8-5201-75D6-816A-497855B634B4}"/>
          </ac:picMkLst>
        </pc:picChg>
        <pc:picChg chg="add del mod">
          <ac:chgData name="Charline Dop" userId="632207e5-4879-48e4-892a-a6c07a93a4e8" providerId="ADAL" clId="{F2EC516F-DD19-43FB-B476-AA1D828B93A4}" dt="2024-03-27T10:03:22.247" v="2469" actId="478"/>
          <ac:picMkLst>
            <pc:docMk/>
            <pc:sldMk cId="1260900943" sldId="265"/>
            <ac:picMk id="20" creationId="{BF823D26-13C4-8F73-2730-7B9BB4A0DAA5}"/>
          </ac:picMkLst>
        </pc:picChg>
        <pc:picChg chg="mod">
          <ac:chgData name="Charline Dop" userId="632207e5-4879-48e4-892a-a6c07a93a4e8" providerId="ADAL" clId="{F2EC516F-DD19-43FB-B476-AA1D828B93A4}" dt="2024-03-27T12:26:33.772" v="3109" actId="1076"/>
          <ac:picMkLst>
            <pc:docMk/>
            <pc:sldMk cId="1260900943" sldId="265"/>
            <ac:picMk id="54" creationId="{EF38916E-A8A4-3C48-262C-78FD276AD3B5}"/>
          </ac:picMkLst>
        </pc:picChg>
        <pc:picChg chg="add del mod">
          <ac:chgData name="Charline Dop" userId="632207e5-4879-48e4-892a-a6c07a93a4e8" providerId="ADAL" clId="{F2EC516F-DD19-43FB-B476-AA1D828B93A4}" dt="2024-03-27T12:02:51.470" v="2999" actId="478"/>
          <ac:picMkLst>
            <pc:docMk/>
            <pc:sldMk cId="1260900943" sldId="265"/>
            <ac:picMk id="658" creationId="{4CFEAE5C-57B4-2065-BE16-2AE5DA1E7F01}"/>
          </ac:picMkLst>
        </pc:picChg>
        <pc:picChg chg="add mod">
          <ac:chgData name="Charline Dop" userId="632207e5-4879-48e4-892a-a6c07a93a4e8" providerId="ADAL" clId="{F2EC516F-DD19-43FB-B476-AA1D828B93A4}" dt="2024-03-29T15:22:37.945" v="5091" actId="1035"/>
          <ac:picMkLst>
            <pc:docMk/>
            <pc:sldMk cId="1260900943" sldId="265"/>
            <ac:picMk id="662" creationId="{D5D9B32B-EF3B-91B4-B704-C438180A8AB7}"/>
          </ac:picMkLst>
        </pc:picChg>
        <pc:picChg chg="add del mod">
          <ac:chgData name="Charline Dop" userId="632207e5-4879-48e4-892a-a6c07a93a4e8" providerId="ADAL" clId="{F2EC516F-DD19-43FB-B476-AA1D828B93A4}" dt="2024-03-27T12:13:24.454" v="3070" actId="478"/>
          <ac:picMkLst>
            <pc:docMk/>
            <pc:sldMk cId="1260900943" sldId="265"/>
            <ac:picMk id="664" creationId="{8D3513A3-0436-F08E-49EF-578A22DB51B5}"/>
          </ac:picMkLst>
        </pc:picChg>
        <pc:picChg chg="add del mod">
          <ac:chgData name="Charline Dop" userId="632207e5-4879-48e4-892a-a6c07a93a4e8" providerId="ADAL" clId="{F2EC516F-DD19-43FB-B476-AA1D828B93A4}" dt="2024-03-27T12:14:03.940" v="3075" actId="478"/>
          <ac:picMkLst>
            <pc:docMk/>
            <pc:sldMk cId="1260900943" sldId="265"/>
            <ac:picMk id="666" creationId="{658DBF86-FE8F-D66D-2006-8B5EEB8256C4}"/>
          </ac:picMkLst>
        </pc:picChg>
        <pc:picChg chg="add mod">
          <ac:chgData name="Charline Dop" userId="632207e5-4879-48e4-892a-a6c07a93a4e8" providerId="ADAL" clId="{F2EC516F-DD19-43FB-B476-AA1D828B93A4}" dt="2024-03-27T12:18:51.767" v="3083" actId="14100"/>
          <ac:picMkLst>
            <pc:docMk/>
            <pc:sldMk cId="1260900943" sldId="265"/>
            <ac:picMk id="668" creationId="{E68EFCAA-A8B2-5F47-8AAE-29A1667D22DF}"/>
          </ac:picMkLst>
        </pc:picChg>
        <pc:picChg chg="add mod">
          <ac:chgData name="Charline Dop" userId="632207e5-4879-48e4-892a-a6c07a93a4e8" providerId="ADAL" clId="{F2EC516F-DD19-43FB-B476-AA1D828B93A4}" dt="2024-03-29T15:22:37.945" v="5091" actId="1035"/>
          <ac:picMkLst>
            <pc:docMk/>
            <pc:sldMk cId="1260900943" sldId="265"/>
            <ac:picMk id="672" creationId="{D1ECFB3B-F5A4-C742-AF43-3E131D12B3D3}"/>
          </ac:picMkLst>
        </pc:picChg>
        <pc:picChg chg="add mod">
          <ac:chgData name="Charline Dop" userId="632207e5-4879-48e4-892a-a6c07a93a4e8" providerId="ADAL" clId="{F2EC516F-DD19-43FB-B476-AA1D828B93A4}" dt="2024-03-29T15:22:37.945" v="5091" actId="1035"/>
          <ac:picMkLst>
            <pc:docMk/>
            <pc:sldMk cId="1260900943" sldId="265"/>
            <ac:picMk id="675" creationId="{4887F139-524A-DC6A-C133-55AA868E0A48}"/>
          </ac:picMkLst>
        </pc:picChg>
        <pc:picChg chg="add del mod">
          <ac:chgData name="Charline Dop" userId="632207e5-4879-48e4-892a-a6c07a93a4e8" providerId="ADAL" clId="{F2EC516F-DD19-43FB-B476-AA1D828B93A4}" dt="2024-03-27T12:46:24.062" v="3193" actId="478"/>
          <ac:picMkLst>
            <pc:docMk/>
            <pc:sldMk cId="1260900943" sldId="265"/>
            <ac:picMk id="676" creationId="{3C2972C7-4042-9598-E76B-167CF12936CB}"/>
          </ac:picMkLst>
        </pc:picChg>
        <pc:picChg chg="add mod">
          <ac:chgData name="Charline Dop" userId="632207e5-4879-48e4-892a-a6c07a93a4e8" providerId="ADAL" clId="{F2EC516F-DD19-43FB-B476-AA1D828B93A4}" dt="2024-03-29T15:22:37.945" v="5091" actId="1035"/>
          <ac:picMkLst>
            <pc:docMk/>
            <pc:sldMk cId="1260900943" sldId="265"/>
            <ac:picMk id="678" creationId="{F2F43761-4170-AE88-38AF-EA9EF0B05C3C}"/>
          </ac:picMkLst>
        </pc:picChg>
        <pc:picChg chg="add mod">
          <ac:chgData name="Charline Dop" userId="632207e5-4879-48e4-892a-a6c07a93a4e8" providerId="ADAL" clId="{F2EC516F-DD19-43FB-B476-AA1D828B93A4}" dt="2024-03-29T15:22:37.945" v="5091" actId="1035"/>
          <ac:picMkLst>
            <pc:docMk/>
            <pc:sldMk cId="1260900943" sldId="265"/>
            <ac:picMk id="680" creationId="{D04B0243-FC0C-4B60-8FF5-990C0F53E775}"/>
          </ac:picMkLst>
        </pc:picChg>
        <pc:picChg chg="add mod">
          <ac:chgData name="Charline Dop" userId="632207e5-4879-48e4-892a-a6c07a93a4e8" providerId="ADAL" clId="{F2EC516F-DD19-43FB-B476-AA1D828B93A4}" dt="2024-03-29T15:33:16.013" v="5097" actId="1076"/>
          <ac:picMkLst>
            <pc:docMk/>
            <pc:sldMk cId="1260900943" sldId="265"/>
            <ac:picMk id="687" creationId="{673EC468-A1D0-25D2-4FC6-9BA90DACC2F1}"/>
          </ac:picMkLst>
        </pc:picChg>
        <pc:picChg chg="add mod ord">
          <ac:chgData name="Charline Dop" userId="632207e5-4879-48e4-892a-a6c07a93a4e8" providerId="ADAL" clId="{F2EC516F-DD19-43FB-B476-AA1D828B93A4}" dt="2024-03-29T15:22:37.945" v="5091" actId="1035"/>
          <ac:picMkLst>
            <pc:docMk/>
            <pc:sldMk cId="1260900943" sldId="265"/>
            <ac:picMk id="691" creationId="{E9D648ED-81F3-6E89-B1CD-D2A30680CEB6}"/>
          </ac:picMkLst>
        </pc:picChg>
        <pc:picChg chg="add mod">
          <ac:chgData name="Charline Dop" userId="632207e5-4879-48e4-892a-a6c07a93a4e8" providerId="ADAL" clId="{F2EC516F-DD19-43FB-B476-AA1D828B93A4}" dt="2024-03-29T15:22:37.945" v="5091" actId="1035"/>
          <ac:picMkLst>
            <pc:docMk/>
            <pc:sldMk cId="1260900943" sldId="265"/>
            <ac:picMk id="693" creationId="{7A2DBDE3-9151-45BD-4151-4DD6C5F4D418}"/>
          </ac:picMkLst>
        </pc:picChg>
      </pc:sldChg>
      <pc:sldChg chg="addSp delSp modSp mod ord delAnim modAnim chgLayout modNotesTx">
        <pc:chgData name="Charline Dop" userId="632207e5-4879-48e4-892a-a6c07a93a4e8" providerId="ADAL" clId="{F2EC516F-DD19-43FB-B476-AA1D828B93A4}" dt="2024-03-29T15:21:27.296" v="5056" actId="1076"/>
        <pc:sldMkLst>
          <pc:docMk/>
          <pc:sldMk cId="1794765463" sldId="266"/>
        </pc:sldMkLst>
        <pc:spChg chg="add del mod">
          <ac:chgData name="Charline Dop" userId="632207e5-4879-48e4-892a-a6c07a93a4e8" providerId="ADAL" clId="{F2EC516F-DD19-43FB-B476-AA1D828B93A4}" dt="2024-03-27T08:52:13.102" v="1601" actId="478"/>
          <ac:spMkLst>
            <pc:docMk/>
            <pc:sldMk cId="1794765463" sldId="266"/>
            <ac:spMk id="31" creationId="{10247B2F-87A1-053E-FAEF-58D285E80722}"/>
          </ac:spMkLst>
        </pc:spChg>
        <pc:spChg chg="del mod">
          <ac:chgData name="Charline Dop" userId="632207e5-4879-48e4-892a-a6c07a93a4e8" providerId="ADAL" clId="{F2EC516F-DD19-43FB-B476-AA1D828B93A4}" dt="2024-03-27T08:51:11.946" v="1589" actId="478"/>
          <ac:spMkLst>
            <pc:docMk/>
            <pc:sldMk cId="1794765463" sldId="266"/>
            <ac:spMk id="32" creationId="{BB39D528-3224-E4DE-385F-9399EAEA3C6F}"/>
          </ac:spMkLst>
        </pc:spChg>
        <pc:spChg chg="del mod">
          <ac:chgData name="Charline Dop" userId="632207e5-4879-48e4-892a-a6c07a93a4e8" providerId="ADAL" clId="{F2EC516F-DD19-43FB-B476-AA1D828B93A4}" dt="2024-03-27T08:52:07.904" v="1599" actId="478"/>
          <ac:spMkLst>
            <pc:docMk/>
            <pc:sldMk cId="1794765463" sldId="266"/>
            <ac:spMk id="33" creationId="{4C776ED9-48EF-C1D9-0B3B-158D9B2C0EA6}"/>
          </ac:spMkLst>
        </pc:spChg>
        <pc:spChg chg="del mod">
          <ac:chgData name="Charline Dop" userId="632207e5-4879-48e4-892a-a6c07a93a4e8" providerId="ADAL" clId="{F2EC516F-DD19-43FB-B476-AA1D828B93A4}" dt="2024-03-27T08:52:21.696" v="1602" actId="478"/>
          <ac:spMkLst>
            <pc:docMk/>
            <pc:sldMk cId="1794765463" sldId="266"/>
            <ac:spMk id="34" creationId="{491543FE-8EFF-4103-DCFC-688C9FD0F44D}"/>
          </ac:spMkLst>
        </pc:spChg>
        <pc:spChg chg="del mod">
          <ac:chgData name="Charline Dop" userId="632207e5-4879-48e4-892a-a6c07a93a4e8" providerId="ADAL" clId="{F2EC516F-DD19-43FB-B476-AA1D828B93A4}" dt="2024-03-27T08:52:26.483" v="1603" actId="478"/>
          <ac:spMkLst>
            <pc:docMk/>
            <pc:sldMk cId="1794765463" sldId="266"/>
            <ac:spMk id="35" creationId="{7A949B54-C1D8-BA9D-52C4-C34D4AFEDE29}"/>
          </ac:spMkLst>
        </pc:spChg>
        <pc:spChg chg="del mod">
          <ac:chgData name="Charline Dop" userId="632207e5-4879-48e4-892a-a6c07a93a4e8" providerId="ADAL" clId="{F2EC516F-DD19-43FB-B476-AA1D828B93A4}" dt="2024-03-27T08:52:28.012" v="1604" actId="478"/>
          <ac:spMkLst>
            <pc:docMk/>
            <pc:sldMk cId="1794765463" sldId="266"/>
            <ac:spMk id="36" creationId="{4DF19C96-A523-FA64-E678-121A7EE19EF6}"/>
          </ac:spMkLst>
        </pc:spChg>
        <pc:spChg chg="del mod">
          <ac:chgData name="Charline Dop" userId="632207e5-4879-48e4-892a-a6c07a93a4e8" providerId="ADAL" clId="{F2EC516F-DD19-43FB-B476-AA1D828B93A4}" dt="2024-03-27T08:51:08.482" v="1588" actId="478"/>
          <ac:spMkLst>
            <pc:docMk/>
            <pc:sldMk cId="1794765463" sldId="266"/>
            <ac:spMk id="37" creationId="{8BC12B07-F16F-F543-8258-0A6169D44BF8}"/>
          </ac:spMkLst>
        </pc:spChg>
        <pc:spChg chg="del mod">
          <ac:chgData name="Charline Dop" userId="632207e5-4879-48e4-892a-a6c07a93a4e8" providerId="ADAL" clId="{F2EC516F-DD19-43FB-B476-AA1D828B93A4}" dt="2024-03-27T08:51:41.394" v="1590" actId="478"/>
          <ac:spMkLst>
            <pc:docMk/>
            <pc:sldMk cId="1794765463" sldId="266"/>
            <ac:spMk id="38" creationId="{E86F1E29-6056-5969-68A4-7C9FE966B5DF}"/>
          </ac:spMkLst>
        </pc:spChg>
        <pc:spChg chg="mod">
          <ac:chgData name="Charline Dop" userId="632207e5-4879-48e4-892a-a6c07a93a4e8" providerId="ADAL" clId="{F2EC516F-DD19-43FB-B476-AA1D828B93A4}" dt="2024-03-27T08:51:00.603" v="1586"/>
          <ac:spMkLst>
            <pc:docMk/>
            <pc:sldMk cId="1794765463" sldId="266"/>
            <ac:spMk id="39" creationId="{F2D11106-1256-6961-44DE-66F2D49B9023}"/>
          </ac:spMkLst>
        </pc:spChg>
        <pc:spChg chg="mod">
          <ac:chgData name="Charline Dop" userId="632207e5-4879-48e4-892a-a6c07a93a4e8" providerId="ADAL" clId="{F2EC516F-DD19-43FB-B476-AA1D828B93A4}" dt="2024-03-27T08:51:00.603" v="1586"/>
          <ac:spMkLst>
            <pc:docMk/>
            <pc:sldMk cId="1794765463" sldId="266"/>
            <ac:spMk id="41" creationId="{09488550-3491-DF5D-F1E8-FEB71C39D96E}"/>
          </ac:spMkLst>
        </pc:spChg>
        <pc:spChg chg="mod">
          <ac:chgData name="Charline Dop" userId="632207e5-4879-48e4-892a-a6c07a93a4e8" providerId="ADAL" clId="{F2EC516F-DD19-43FB-B476-AA1D828B93A4}" dt="2024-03-27T08:51:00.603" v="1586"/>
          <ac:spMkLst>
            <pc:docMk/>
            <pc:sldMk cId="1794765463" sldId="266"/>
            <ac:spMk id="42" creationId="{35BB645A-D902-FE1C-DEB0-9076AE613C6F}"/>
          </ac:spMkLst>
        </pc:spChg>
        <pc:spChg chg="mod">
          <ac:chgData name="Charline Dop" userId="632207e5-4879-48e4-892a-a6c07a93a4e8" providerId="ADAL" clId="{F2EC516F-DD19-43FB-B476-AA1D828B93A4}" dt="2024-03-27T08:51:00.603" v="1586"/>
          <ac:spMkLst>
            <pc:docMk/>
            <pc:sldMk cId="1794765463" sldId="266"/>
            <ac:spMk id="43" creationId="{09331160-2226-9ADA-E566-AF214454CEFD}"/>
          </ac:spMkLst>
        </pc:spChg>
        <pc:spChg chg="mod">
          <ac:chgData name="Charline Dop" userId="632207e5-4879-48e4-892a-a6c07a93a4e8" providerId="ADAL" clId="{F2EC516F-DD19-43FB-B476-AA1D828B93A4}" dt="2024-03-27T08:51:00.603" v="1586"/>
          <ac:spMkLst>
            <pc:docMk/>
            <pc:sldMk cId="1794765463" sldId="266"/>
            <ac:spMk id="44" creationId="{D1C81CE5-9B8A-8612-700E-C5A37A67B40F}"/>
          </ac:spMkLst>
        </pc:spChg>
        <pc:spChg chg="mod">
          <ac:chgData name="Charline Dop" userId="632207e5-4879-48e4-892a-a6c07a93a4e8" providerId="ADAL" clId="{F2EC516F-DD19-43FB-B476-AA1D828B93A4}" dt="2024-03-27T08:51:00.603" v="1586"/>
          <ac:spMkLst>
            <pc:docMk/>
            <pc:sldMk cId="1794765463" sldId="266"/>
            <ac:spMk id="45" creationId="{B273D776-4E72-3B2C-82B1-6585112F3529}"/>
          </ac:spMkLst>
        </pc:spChg>
        <pc:spChg chg="del mod">
          <ac:chgData name="Charline Dop" userId="632207e5-4879-48e4-892a-a6c07a93a4e8" providerId="ADAL" clId="{F2EC516F-DD19-43FB-B476-AA1D828B93A4}" dt="2024-03-27T08:52:03.302" v="1598" actId="478"/>
          <ac:spMkLst>
            <pc:docMk/>
            <pc:sldMk cId="1794765463" sldId="266"/>
            <ac:spMk id="46" creationId="{7D9C1461-3BE4-8FD3-42BE-7B3161E4C4B7}"/>
          </ac:spMkLst>
        </pc:spChg>
        <pc:spChg chg="del mod">
          <ac:chgData name="Charline Dop" userId="632207e5-4879-48e4-892a-a6c07a93a4e8" providerId="ADAL" clId="{F2EC516F-DD19-43FB-B476-AA1D828B93A4}" dt="2024-03-27T08:52:01.879" v="1597" actId="478"/>
          <ac:spMkLst>
            <pc:docMk/>
            <pc:sldMk cId="1794765463" sldId="266"/>
            <ac:spMk id="47" creationId="{AFF44D64-E0B4-E7BA-368F-181C8910DEAF}"/>
          </ac:spMkLst>
        </pc:spChg>
        <pc:spChg chg="del mod">
          <ac:chgData name="Charline Dop" userId="632207e5-4879-48e4-892a-a6c07a93a4e8" providerId="ADAL" clId="{F2EC516F-DD19-43FB-B476-AA1D828B93A4}" dt="2024-03-27T08:52:00.083" v="1596" actId="478"/>
          <ac:spMkLst>
            <pc:docMk/>
            <pc:sldMk cId="1794765463" sldId="266"/>
            <ac:spMk id="48" creationId="{EDA19BF5-2752-0244-5C68-B419F380C9D3}"/>
          </ac:spMkLst>
        </pc:spChg>
        <pc:spChg chg="del mod">
          <ac:chgData name="Charline Dop" userId="632207e5-4879-48e4-892a-a6c07a93a4e8" providerId="ADAL" clId="{F2EC516F-DD19-43FB-B476-AA1D828B93A4}" dt="2024-03-27T08:51:57.856" v="1595" actId="478"/>
          <ac:spMkLst>
            <pc:docMk/>
            <pc:sldMk cId="1794765463" sldId="266"/>
            <ac:spMk id="49" creationId="{6B205199-13E2-F024-8246-53CBE24D5F0F}"/>
          </ac:spMkLst>
        </pc:spChg>
        <pc:spChg chg="del mod">
          <ac:chgData name="Charline Dop" userId="632207e5-4879-48e4-892a-a6c07a93a4e8" providerId="ADAL" clId="{F2EC516F-DD19-43FB-B476-AA1D828B93A4}" dt="2024-03-27T08:51:55.445" v="1594" actId="478"/>
          <ac:spMkLst>
            <pc:docMk/>
            <pc:sldMk cId="1794765463" sldId="266"/>
            <ac:spMk id="50" creationId="{6210B0DC-0B44-60A6-D870-1EC53F9A0AEC}"/>
          </ac:spMkLst>
        </pc:spChg>
        <pc:spChg chg="del mod">
          <ac:chgData name="Charline Dop" userId="632207e5-4879-48e4-892a-a6c07a93a4e8" providerId="ADAL" clId="{F2EC516F-DD19-43FB-B476-AA1D828B93A4}" dt="2024-03-27T08:51:51.659" v="1592" actId="478"/>
          <ac:spMkLst>
            <pc:docMk/>
            <pc:sldMk cId="1794765463" sldId="266"/>
            <ac:spMk id="53" creationId="{4F63174C-1FFB-7D29-BB6F-97BED8466043}"/>
          </ac:spMkLst>
        </pc:spChg>
        <pc:spChg chg="mod">
          <ac:chgData name="Charline Dop" userId="632207e5-4879-48e4-892a-a6c07a93a4e8" providerId="ADAL" clId="{F2EC516F-DD19-43FB-B476-AA1D828B93A4}" dt="2024-03-27T08:44:12.355" v="1572" actId="20577"/>
          <ac:spMkLst>
            <pc:docMk/>
            <pc:sldMk cId="1794765463" sldId="266"/>
            <ac:spMk id="55" creationId="{D01C0939-48D9-0551-B3D6-77CB745ACE2B}"/>
          </ac:spMkLst>
        </pc:spChg>
        <pc:spChg chg="del">
          <ac:chgData name="Charline Dop" userId="632207e5-4879-48e4-892a-a6c07a93a4e8" providerId="ADAL" clId="{F2EC516F-DD19-43FB-B476-AA1D828B93A4}" dt="2024-03-26T16:30:28.920" v="260" actId="478"/>
          <ac:spMkLst>
            <pc:docMk/>
            <pc:sldMk cId="1794765463" sldId="266"/>
            <ac:spMk id="74" creationId="{C4A47109-89A2-AEB6-72DA-2EC8CBA212F4}"/>
          </ac:spMkLst>
        </pc:spChg>
        <pc:spChg chg="del mod">
          <ac:chgData name="Charline Dop" userId="632207e5-4879-48e4-892a-a6c07a93a4e8" providerId="ADAL" clId="{F2EC516F-DD19-43FB-B476-AA1D828B93A4}" dt="2024-03-27T08:43:55.059" v="1558" actId="478"/>
          <ac:spMkLst>
            <pc:docMk/>
            <pc:sldMk cId="1794765463" sldId="266"/>
            <ac:spMk id="75" creationId="{61872820-2D5F-2554-88F4-8EE8F123E741}"/>
          </ac:spMkLst>
        </pc:spChg>
        <pc:spChg chg="del mod">
          <ac:chgData name="Charline Dop" userId="632207e5-4879-48e4-892a-a6c07a93a4e8" providerId="ADAL" clId="{F2EC516F-DD19-43FB-B476-AA1D828B93A4}" dt="2024-03-27T08:51:53.279" v="1593" actId="478"/>
          <ac:spMkLst>
            <pc:docMk/>
            <pc:sldMk cId="1794765463" sldId="266"/>
            <ac:spMk id="76" creationId="{5E2E1C94-CDB0-57DF-B393-0DE0AA0A8068}"/>
          </ac:spMkLst>
        </pc:spChg>
        <pc:spChg chg="del mod">
          <ac:chgData name="Charline Dop" userId="632207e5-4879-48e4-892a-a6c07a93a4e8" providerId="ADAL" clId="{F2EC516F-DD19-43FB-B476-AA1D828B93A4}" dt="2024-03-27T08:51:49.348" v="1591" actId="478"/>
          <ac:spMkLst>
            <pc:docMk/>
            <pc:sldMk cId="1794765463" sldId="266"/>
            <ac:spMk id="77" creationId="{E4DCD67A-6D23-3825-A1A8-E4F3EE0610A5}"/>
          </ac:spMkLst>
        </pc:spChg>
        <pc:spChg chg="add mod ord">
          <ac:chgData name="Charline Dop" userId="632207e5-4879-48e4-892a-a6c07a93a4e8" providerId="ADAL" clId="{F2EC516F-DD19-43FB-B476-AA1D828B93A4}" dt="2024-03-27T08:57:31.285" v="1665" actId="164"/>
          <ac:spMkLst>
            <pc:docMk/>
            <pc:sldMk cId="1794765463" sldId="266"/>
            <ac:spMk id="82" creationId="{059DC942-A0C4-0DE5-B58F-F9BED2E3217E}"/>
          </ac:spMkLst>
        </pc:spChg>
        <pc:spChg chg="add mod">
          <ac:chgData name="Charline Dop" userId="632207e5-4879-48e4-892a-a6c07a93a4e8" providerId="ADAL" clId="{F2EC516F-DD19-43FB-B476-AA1D828B93A4}" dt="2024-03-27T08:58:10.921" v="1677" actId="164"/>
          <ac:spMkLst>
            <pc:docMk/>
            <pc:sldMk cId="1794765463" sldId="266"/>
            <ac:spMk id="86" creationId="{EA3C940B-713F-1D1D-B7A4-DE811C3493C4}"/>
          </ac:spMkLst>
        </pc:spChg>
        <pc:spChg chg="add mod">
          <ac:chgData name="Charline Dop" userId="632207e5-4879-48e4-892a-a6c07a93a4e8" providerId="ADAL" clId="{F2EC516F-DD19-43FB-B476-AA1D828B93A4}" dt="2024-03-27T12:48:07.105" v="3196" actId="1076"/>
          <ac:spMkLst>
            <pc:docMk/>
            <pc:sldMk cId="1794765463" sldId="266"/>
            <ac:spMk id="90" creationId="{A53FC1EF-2426-830D-748C-AAE169C7EDDC}"/>
          </ac:spMkLst>
        </pc:spChg>
        <pc:spChg chg="add mod">
          <ac:chgData name="Charline Dop" userId="632207e5-4879-48e4-892a-a6c07a93a4e8" providerId="ADAL" clId="{F2EC516F-DD19-43FB-B476-AA1D828B93A4}" dt="2024-03-27T09:29:19.746" v="1990" actId="1076"/>
          <ac:spMkLst>
            <pc:docMk/>
            <pc:sldMk cId="1794765463" sldId="266"/>
            <ac:spMk id="91" creationId="{8028927D-2DB7-8794-0070-349CAF286251}"/>
          </ac:spMkLst>
        </pc:spChg>
        <pc:spChg chg="add mod">
          <ac:chgData name="Charline Dop" userId="632207e5-4879-48e4-892a-a6c07a93a4e8" providerId="ADAL" clId="{F2EC516F-DD19-43FB-B476-AA1D828B93A4}" dt="2024-03-27T12:48:04.445" v="3195" actId="1076"/>
          <ac:spMkLst>
            <pc:docMk/>
            <pc:sldMk cId="1794765463" sldId="266"/>
            <ac:spMk id="93" creationId="{C8EC752C-A0E6-E5C5-0F41-A5C2CCAF13A2}"/>
          </ac:spMkLst>
        </pc:spChg>
        <pc:spChg chg="add mod">
          <ac:chgData name="Charline Dop" userId="632207e5-4879-48e4-892a-a6c07a93a4e8" providerId="ADAL" clId="{F2EC516F-DD19-43FB-B476-AA1D828B93A4}" dt="2024-03-27T12:48:01.976" v="3194" actId="1076"/>
          <ac:spMkLst>
            <pc:docMk/>
            <pc:sldMk cId="1794765463" sldId="266"/>
            <ac:spMk id="95" creationId="{20012B4F-63CD-5E3A-4E52-28107F01014C}"/>
          </ac:spMkLst>
        </pc:spChg>
        <pc:spChg chg="add mod">
          <ac:chgData name="Charline Dop" userId="632207e5-4879-48e4-892a-a6c07a93a4e8" providerId="ADAL" clId="{F2EC516F-DD19-43FB-B476-AA1D828B93A4}" dt="2024-03-27T09:29:20.522" v="1991" actId="1076"/>
          <ac:spMkLst>
            <pc:docMk/>
            <pc:sldMk cId="1794765463" sldId="266"/>
            <ac:spMk id="97" creationId="{919057EA-741B-B545-C25A-9EB2515A85DD}"/>
          </ac:spMkLst>
        </pc:spChg>
        <pc:spChg chg="add mod">
          <ac:chgData name="Charline Dop" userId="632207e5-4879-48e4-892a-a6c07a93a4e8" providerId="ADAL" clId="{F2EC516F-DD19-43FB-B476-AA1D828B93A4}" dt="2024-03-27T09:05:37.739" v="1725" actId="571"/>
          <ac:spMkLst>
            <pc:docMk/>
            <pc:sldMk cId="1794765463" sldId="266"/>
            <ac:spMk id="98" creationId="{2BC06F04-7DE2-DF30-370B-F0B2C4CDAFD2}"/>
          </ac:spMkLst>
        </pc:spChg>
        <pc:spChg chg="add mod">
          <ac:chgData name="Charline Dop" userId="632207e5-4879-48e4-892a-a6c07a93a4e8" providerId="ADAL" clId="{F2EC516F-DD19-43FB-B476-AA1D828B93A4}" dt="2024-03-27T09:05:37.739" v="1725" actId="571"/>
          <ac:spMkLst>
            <pc:docMk/>
            <pc:sldMk cId="1794765463" sldId="266"/>
            <ac:spMk id="99" creationId="{1B39219B-823E-2927-7FD0-97B796099DE1}"/>
          </ac:spMkLst>
        </pc:spChg>
        <pc:spChg chg="add mod">
          <ac:chgData name="Charline Dop" userId="632207e5-4879-48e4-892a-a6c07a93a4e8" providerId="ADAL" clId="{F2EC516F-DD19-43FB-B476-AA1D828B93A4}" dt="2024-03-27T09:05:37.739" v="1725" actId="571"/>
          <ac:spMkLst>
            <pc:docMk/>
            <pc:sldMk cId="1794765463" sldId="266"/>
            <ac:spMk id="100" creationId="{BA51C524-2A06-A722-7F45-917FAB647A51}"/>
          </ac:spMkLst>
        </pc:spChg>
        <pc:spChg chg="add mod">
          <ac:chgData name="Charline Dop" userId="632207e5-4879-48e4-892a-a6c07a93a4e8" providerId="ADAL" clId="{F2EC516F-DD19-43FB-B476-AA1D828B93A4}" dt="2024-03-27T09:19:41.126" v="1893" actId="1076"/>
          <ac:spMkLst>
            <pc:docMk/>
            <pc:sldMk cId="1794765463" sldId="266"/>
            <ac:spMk id="101" creationId="{9DEBB651-5F21-5350-F004-3E270E044B31}"/>
          </ac:spMkLst>
        </pc:spChg>
        <pc:spChg chg="add mod">
          <ac:chgData name="Charline Dop" userId="632207e5-4879-48e4-892a-a6c07a93a4e8" providerId="ADAL" clId="{F2EC516F-DD19-43FB-B476-AA1D828B93A4}" dt="2024-03-27T11:44:01.894" v="2496" actId="207"/>
          <ac:spMkLst>
            <pc:docMk/>
            <pc:sldMk cId="1794765463" sldId="266"/>
            <ac:spMk id="103" creationId="{438136A9-39D0-CCE7-0D3C-368413DD08D8}"/>
          </ac:spMkLst>
        </pc:spChg>
        <pc:spChg chg="add mod">
          <ac:chgData name="Charline Dop" userId="632207e5-4879-48e4-892a-a6c07a93a4e8" providerId="ADAL" clId="{F2EC516F-DD19-43FB-B476-AA1D828B93A4}" dt="2024-03-29T15:21:19.278" v="5055" actId="113"/>
          <ac:spMkLst>
            <pc:docMk/>
            <pc:sldMk cId="1794765463" sldId="266"/>
            <ac:spMk id="106" creationId="{F1E14FC0-A44E-59E5-044B-BBA547C6FF29}"/>
          </ac:spMkLst>
        </pc:spChg>
        <pc:spChg chg="add mod ord">
          <ac:chgData name="Charline Dop" userId="632207e5-4879-48e4-892a-a6c07a93a4e8" providerId="ADAL" clId="{F2EC516F-DD19-43FB-B476-AA1D828B93A4}" dt="2024-03-27T11:44:44.541" v="2710" actId="207"/>
          <ac:spMkLst>
            <pc:docMk/>
            <pc:sldMk cId="1794765463" sldId="266"/>
            <ac:spMk id="107" creationId="{09D4AB00-6376-4895-3091-DA26CE50A9FA}"/>
          </ac:spMkLst>
        </pc:spChg>
        <pc:grpChg chg="del">
          <ac:chgData name="Charline Dop" userId="632207e5-4879-48e4-892a-a6c07a93a4e8" providerId="ADAL" clId="{F2EC516F-DD19-43FB-B476-AA1D828B93A4}" dt="2024-03-27T08:43:53.399" v="1557" actId="478"/>
          <ac:grpSpMkLst>
            <pc:docMk/>
            <pc:sldMk cId="1794765463" sldId="266"/>
            <ac:grpSpMk id="3" creationId="{AD2A1114-08CA-8EF1-E999-29D505F8E7DC}"/>
          </ac:grpSpMkLst>
        </pc:grpChg>
        <pc:grpChg chg="add mod">
          <ac:chgData name="Charline Dop" userId="632207e5-4879-48e4-892a-a6c07a93a4e8" providerId="ADAL" clId="{F2EC516F-DD19-43FB-B476-AA1D828B93A4}" dt="2024-03-27T08:58:52.798" v="1691" actId="164"/>
          <ac:grpSpMkLst>
            <pc:docMk/>
            <pc:sldMk cId="1794765463" sldId="266"/>
            <ac:grpSpMk id="30" creationId="{4ECFA48B-7D5E-5B1A-107A-C2062D851505}"/>
          </ac:grpSpMkLst>
        </pc:grpChg>
        <pc:grpChg chg="add mod ord">
          <ac:chgData name="Charline Dop" userId="632207e5-4879-48e4-892a-a6c07a93a4e8" providerId="ADAL" clId="{F2EC516F-DD19-43FB-B476-AA1D828B93A4}" dt="2024-03-27T08:57:31.285" v="1665" actId="164"/>
          <ac:grpSpMkLst>
            <pc:docMk/>
            <pc:sldMk cId="1794765463" sldId="266"/>
            <ac:grpSpMk id="40" creationId="{788D3F75-DBA2-AA1F-C9C7-AB8FE381B63C}"/>
          </ac:grpSpMkLst>
        </pc:grpChg>
        <pc:grpChg chg="add mod">
          <ac:chgData name="Charline Dop" userId="632207e5-4879-48e4-892a-a6c07a93a4e8" providerId="ADAL" clId="{F2EC516F-DD19-43FB-B476-AA1D828B93A4}" dt="2024-03-27T09:19:41.126" v="1893" actId="1076"/>
          <ac:grpSpMkLst>
            <pc:docMk/>
            <pc:sldMk cId="1794765463" sldId="266"/>
            <ac:grpSpMk id="83" creationId="{0C350C46-B9BA-1D12-971F-2269453483CE}"/>
          </ac:grpSpMkLst>
        </pc:grpChg>
        <pc:grpChg chg="add mod">
          <ac:chgData name="Charline Dop" userId="632207e5-4879-48e4-892a-a6c07a93a4e8" providerId="ADAL" clId="{F2EC516F-DD19-43FB-B476-AA1D828B93A4}" dt="2024-03-27T08:58:52.798" v="1691" actId="164"/>
          <ac:grpSpMkLst>
            <pc:docMk/>
            <pc:sldMk cId="1794765463" sldId="266"/>
            <ac:grpSpMk id="87" creationId="{50038431-182D-0CB8-4BEF-1D01D94F2E42}"/>
          </ac:grpSpMkLst>
        </pc:grpChg>
        <pc:grpChg chg="add mod">
          <ac:chgData name="Charline Dop" userId="632207e5-4879-48e4-892a-a6c07a93a4e8" providerId="ADAL" clId="{F2EC516F-DD19-43FB-B476-AA1D828B93A4}" dt="2024-03-27T09:19:41.126" v="1893" actId="1076"/>
          <ac:grpSpMkLst>
            <pc:docMk/>
            <pc:sldMk cId="1794765463" sldId="266"/>
            <ac:grpSpMk id="88" creationId="{C79F7F72-B245-ECC3-1A7E-788D00594936}"/>
          </ac:grpSpMkLst>
        </pc:grpChg>
        <pc:picChg chg="del">
          <ac:chgData name="Charline Dop" userId="632207e5-4879-48e4-892a-a6c07a93a4e8" providerId="ADAL" clId="{F2EC516F-DD19-43FB-B476-AA1D828B93A4}" dt="2024-03-27T08:43:57.833" v="1560" actId="478"/>
          <ac:picMkLst>
            <pc:docMk/>
            <pc:sldMk cId="1794765463" sldId="266"/>
            <ac:picMk id="2" creationId="{13AB3710-AEEF-AC79-FC28-59BA4AFBD4CF}"/>
          </ac:picMkLst>
        </pc:picChg>
        <pc:picChg chg="add del mod">
          <ac:chgData name="Charline Dop" userId="632207e5-4879-48e4-892a-a6c07a93a4e8" providerId="ADAL" clId="{F2EC516F-DD19-43FB-B476-AA1D828B93A4}" dt="2024-03-27T08:43:56.879" v="1559" actId="478"/>
          <ac:picMkLst>
            <pc:docMk/>
            <pc:sldMk cId="1794765463" sldId="266"/>
            <ac:picMk id="29" creationId="{D631924B-44C2-FB8F-4F97-2FDEDD504885}"/>
          </ac:picMkLst>
        </pc:picChg>
        <pc:picChg chg="add del mod">
          <ac:chgData name="Charline Dop" userId="632207e5-4879-48e4-892a-a6c07a93a4e8" providerId="ADAL" clId="{F2EC516F-DD19-43FB-B476-AA1D828B93A4}" dt="2024-03-27T08:54:53.763" v="1617" actId="478"/>
          <ac:picMkLst>
            <pc:docMk/>
            <pc:sldMk cId="1794765463" sldId="266"/>
            <ac:picMk id="79" creationId="{6098B297-954A-4962-E709-0450FAD1C65F}"/>
          </ac:picMkLst>
        </pc:picChg>
        <pc:picChg chg="add mod modCrop">
          <ac:chgData name="Charline Dop" userId="632207e5-4879-48e4-892a-a6c07a93a4e8" providerId="ADAL" clId="{F2EC516F-DD19-43FB-B476-AA1D828B93A4}" dt="2024-03-27T08:57:31.285" v="1665" actId="164"/>
          <ac:picMkLst>
            <pc:docMk/>
            <pc:sldMk cId="1794765463" sldId="266"/>
            <ac:picMk id="81" creationId="{B656CA2B-1BC3-1460-7087-A07CAB665EA8}"/>
          </ac:picMkLst>
        </pc:picChg>
        <pc:picChg chg="add mod">
          <ac:chgData name="Charline Dop" userId="632207e5-4879-48e4-892a-a6c07a93a4e8" providerId="ADAL" clId="{F2EC516F-DD19-43FB-B476-AA1D828B93A4}" dt="2024-03-27T08:58:10.921" v="1677" actId="164"/>
          <ac:picMkLst>
            <pc:docMk/>
            <pc:sldMk cId="1794765463" sldId="266"/>
            <ac:picMk id="85" creationId="{B3D90825-FCFD-1C6F-5368-75E467013D34}"/>
          </ac:picMkLst>
        </pc:picChg>
        <pc:picChg chg="add del mod ord">
          <ac:chgData name="Charline Dop" userId="632207e5-4879-48e4-892a-a6c07a93a4e8" providerId="ADAL" clId="{F2EC516F-DD19-43FB-B476-AA1D828B93A4}" dt="2024-03-29T13:39:53.154" v="5050" actId="478"/>
          <ac:picMkLst>
            <pc:docMk/>
            <pc:sldMk cId="1794765463" sldId="266"/>
            <ac:picMk id="105" creationId="{8B44C285-7F14-6C5F-A767-13C549D53780}"/>
          </ac:picMkLst>
        </pc:picChg>
        <pc:picChg chg="add del mod">
          <ac:chgData name="Charline Dop" userId="632207e5-4879-48e4-892a-a6c07a93a4e8" providerId="ADAL" clId="{F2EC516F-DD19-43FB-B476-AA1D828B93A4}" dt="2024-03-27T08:47:55.540" v="1585" actId="478"/>
          <ac:picMkLst>
            <pc:docMk/>
            <pc:sldMk cId="1794765463" sldId="266"/>
            <ac:picMk id="1026" creationId="{79333519-D92A-22C7-63BD-A5215B165561}"/>
          </ac:picMkLst>
        </pc:picChg>
        <pc:picChg chg="add mod">
          <ac:chgData name="Charline Dop" userId="632207e5-4879-48e4-892a-a6c07a93a4e8" providerId="ADAL" clId="{F2EC516F-DD19-43FB-B476-AA1D828B93A4}" dt="2024-03-29T15:21:27.296" v="5056" actId="1076"/>
          <ac:picMkLst>
            <pc:docMk/>
            <pc:sldMk cId="1794765463" sldId="266"/>
            <ac:picMk id="1028" creationId="{15292732-0163-0444-8B68-3C4830E27EF7}"/>
          </ac:picMkLst>
        </pc:picChg>
      </pc:sldChg>
      <pc:sldChg chg="del">
        <pc:chgData name="Charline Dop" userId="632207e5-4879-48e4-892a-a6c07a93a4e8" providerId="ADAL" clId="{F2EC516F-DD19-43FB-B476-AA1D828B93A4}" dt="2024-03-27T15:40:11.987" v="3610" actId="47"/>
        <pc:sldMkLst>
          <pc:docMk/>
          <pc:sldMk cId="699953420" sldId="267"/>
        </pc:sldMkLst>
      </pc:sldChg>
      <pc:sldChg chg="addSp modSp new mod modAnim">
        <pc:chgData name="Charline Dop" userId="632207e5-4879-48e4-892a-a6c07a93a4e8" providerId="ADAL" clId="{F2EC516F-DD19-43FB-B476-AA1D828B93A4}" dt="2024-03-28T16:35:19.708" v="4179" actId="1076"/>
        <pc:sldMkLst>
          <pc:docMk/>
          <pc:sldMk cId="2158193805" sldId="268"/>
        </pc:sldMkLst>
        <pc:spChg chg="mod">
          <ac:chgData name="Charline Dop" userId="632207e5-4879-48e4-892a-a6c07a93a4e8" providerId="ADAL" clId="{F2EC516F-DD19-43FB-B476-AA1D828B93A4}" dt="2024-03-28T16:35:05.338" v="4176" actId="1076"/>
          <ac:spMkLst>
            <pc:docMk/>
            <pc:sldMk cId="2158193805" sldId="268"/>
            <ac:spMk id="2" creationId="{6E20AC1B-C88E-7B3F-72E4-CD2BCC428DCC}"/>
          </ac:spMkLst>
        </pc:spChg>
        <pc:picChg chg="add mod">
          <ac:chgData name="Charline Dop" userId="632207e5-4879-48e4-892a-a6c07a93a4e8" providerId="ADAL" clId="{F2EC516F-DD19-43FB-B476-AA1D828B93A4}" dt="2024-03-28T16:35:19.708" v="4179" actId="1076"/>
          <ac:picMkLst>
            <pc:docMk/>
            <pc:sldMk cId="2158193805" sldId="268"/>
            <ac:picMk id="3" creationId="{D79C24F6-3007-3F40-E12B-6BE72C929281}"/>
          </ac:picMkLst>
        </pc:picChg>
      </pc:sldChg>
      <pc:sldChg chg="add del ord">
        <pc:chgData name="Charline Dop" userId="632207e5-4879-48e4-892a-a6c07a93a4e8" providerId="ADAL" clId="{F2EC516F-DD19-43FB-B476-AA1D828B93A4}" dt="2024-03-26T16:30:05.640" v="253" actId="47"/>
        <pc:sldMkLst>
          <pc:docMk/>
          <pc:sldMk cId="381387533" sldId="269"/>
        </pc:sldMkLst>
      </pc:sldChg>
      <pc:sldChg chg="add del">
        <pc:chgData name="Charline Dop" userId="632207e5-4879-48e4-892a-a6c07a93a4e8" providerId="ADAL" clId="{F2EC516F-DD19-43FB-B476-AA1D828B93A4}" dt="2024-03-26T16:55:03.177" v="296" actId="47"/>
        <pc:sldMkLst>
          <pc:docMk/>
          <pc:sldMk cId="989112569" sldId="270"/>
        </pc:sldMkLst>
      </pc:sldChg>
      <pc:sldChg chg="delSp add del ord">
        <pc:chgData name="Charline Dop" userId="632207e5-4879-48e4-892a-a6c07a93a4e8" providerId="ADAL" clId="{F2EC516F-DD19-43FB-B476-AA1D828B93A4}" dt="2024-03-27T15:54:40.679" v="3749" actId="47"/>
        <pc:sldMkLst>
          <pc:docMk/>
          <pc:sldMk cId="1524824709" sldId="271"/>
        </pc:sldMkLst>
        <pc:picChg chg="del">
          <ac:chgData name="Charline Dop" userId="632207e5-4879-48e4-892a-a6c07a93a4e8" providerId="ADAL" clId="{F2EC516F-DD19-43FB-B476-AA1D828B93A4}" dt="2024-03-27T15:40:15.061" v="3611" actId="478"/>
          <ac:picMkLst>
            <pc:docMk/>
            <pc:sldMk cId="1524824709" sldId="271"/>
            <ac:picMk id="5" creationId="{E4EB5CD4-D5A2-6102-175A-151E46292221}"/>
          </ac:picMkLst>
        </pc:picChg>
      </pc:sldChg>
      <pc:sldChg chg="addSp delSp modSp add del mod modAnim">
        <pc:chgData name="Charline Dop" userId="632207e5-4879-48e4-892a-a6c07a93a4e8" providerId="ADAL" clId="{F2EC516F-DD19-43FB-B476-AA1D828B93A4}" dt="2024-03-27T16:14:16.055" v="3930" actId="47"/>
        <pc:sldMkLst>
          <pc:docMk/>
          <pc:sldMk cId="2373815278" sldId="272"/>
        </pc:sldMkLst>
        <pc:spChg chg="add mod ord">
          <ac:chgData name="Charline Dop" userId="632207e5-4879-48e4-892a-a6c07a93a4e8" providerId="ADAL" clId="{F2EC516F-DD19-43FB-B476-AA1D828B93A4}" dt="2024-03-27T15:56:25.766" v="3778" actId="20577"/>
          <ac:spMkLst>
            <pc:docMk/>
            <pc:sldMk cId="2373815278" sldId="272"/>
            <ac:spMk id="2" creationId="{E408AC39-974D-E9E7-8D62-EC2D182AF86D}"/>
          </ac:spMkLst>
        </pc:spChg>
        <pc:spChg chg="del">
          <ac:chgData name="Charline Dop" userId="632207e5-4879-48e4-892a-a6c07a93a4e8" providerId="ADAL" clId="{F2EC516F-DD19-43FB-B476-AA1D828B93A4}" dt="2024-03-27T15:07:15.734" v="3544" actId="478"/>
          <ac:spMkLst>
            <pc:docMk/>
            <pc:sldMk cId="2373815278" sldId="272"/>
            <ac:spMk id="4" creationId="{5843FF0F-441B-0BC9-8A03-84A219AA81A4}"/>
          </ac:spMkLst>
        </pc:spChg>
        <pc:spChg chg="del mod">
          <ac:chgData name="Charline Dop" userId="632207e5-4879-48e4-892a-a6c07a93a4e8" providerId="ADAL" clId="{F2EC516F-DD19-43FB-B476-AA1D828B93A4}" dt="2024-03-27T15:46:26.471" v="3676" actId="478"/>
          <ac:spMkLst>
            <pc:docMk/>
            <pc:sldMk cId="2373815278" sldId="272"/>
            <ac:spMk id="9" creationId="{B21EC66D-4BEB-A164-56A7-54D972119318}"/>
          </ac:spMkLst>
        </pc:spChg>
        <pc:spChg chg="del">
          <ac:chgData name="Charline Dop" userId="632207e5-4879-48e4-892a-a6c07a93a4e8" providerId="ADAL" clId="{F2EC516F-DD19-43FB-B476-AA1D828B93A4}" dt="2024-03-27T15:46:26.471" v="3676" actId="478"/>
          <ac:spMkLst>
            <pc:docMk/>
            <pc:sldMk cId="2373815278" sldId="272"/>
            <ac:spMk id="10" creationId="{3D164242-D442-43E2-992C-6EE3263EEC6B}"/>
          </ac:spMkLst>
        </pc:spChg>
        <pc:spChg chg="del">
          <ac:chgData name="Charline Dop" userId="632207e5-4879-48e4-892a-a6c07a93a4e8" providerId="ADAL" clId="{F2EC516F-DD19-43FB-B476-AA1D828B93A4}" dt="2024-03-27T15:46:26.471" v="3676" actId="478"/>
          <ac:spMkLst>
            <pc:docMk/>
            <pc:sldMk cId="2373815278" sldId="272"/>
            <ac:spMk id="11" creationId="{632CD07C-4319-152D-D888-B45AA603B576}"/>
          </ac:spMkLst>
        </pc:spChg>
        <pc:spChg chg="del">
          <ac:chgData name="Charline Dop" userId="632207e5-4879-48e4-892a-a6c07a93a4e8" providerId="ADAL" clId="{F2EC516F-DD19-43FB-B476-AA1D828B93A4}" dt="2024-03-27T15:46:26.471" v="3676" actId="478"/>
          <ac:spMkLst>
            <pc:docMk/>
            <pc:sldMk cId="2373815278" sldId="272"/>
            <ac:spMk id="12" creationId="{8C448994-5133-F740-B701-469A9BEC31C5}"/>
          </ac:spMkLst>
        </pc:spChg>
        <pc:spChg chg="del">
          <ac:chgData name="Charline Dop" userId="632207e5-4879-48e4-892a-a6c07a93a4e8" providerId="ADAL" clId="{F2EC516F-DD19-43FB-B476-AA1D828B93A4}" dt="2024-03-27T15:46:22.184" v="3674" actId="478"/>
          <ac:spMkLst>
            <pc:docMk/>
            <pc:sldMk cId="2373815278" sldId="272"/>
            <ac:spMk id="13" creationId="{C4338F06-F84F-A40D-293D-DE4D1717FFD1}"/>
          </ac:spMkLst>
        </pc:spChg>
        <pc:spChg chg="del">
          <ac:chgData name="Charline Dop" userId="632207e5-4879-48e4-892a-a6c07a93a4e8" providerId="ADAL" clId="{F2EC516F-DD19-43FB-B476-AA1D828B93A4}" dt="2024-03-27T15:46:23.790" v="3675" actId="478"/>
          <ac:spMkLst>
            <pc:docMk/>
            <pc:sldMk cId="2373815278" sldId="272"/>
            <ac:spMk id="14" creationId="{A5C1F5EB-B009-B846-56DF-75D9F6C1E94B}"/>
          </ac:spMkLst>
        </pc:spChg>
        <pc:spChg chg="del">
          <ac:chgData name="Charline Dop" userId="632207e5-4879-48e4-892a-a6c07a93a4e8" providerId="ADAL" clId="{F2EC516F-DD19-43FB-B476-AA1D828B93A4}" dt="2024-03-27T15:46:23.790" v="3675" actId="478"/>
          <ac:spMkLst>
            <pc:docMk/>
            <pc:sldMk cId="2373815278" sldId="272"/>
            <ac:spMk id="15" creationId="{F5D5D532-FDD2-295E-3D47-D466E5F23DDE}"/>
          </ac:spMkLst>
        </pc:spChg>
        <pc:spChg chg="del">
          <ac:chgData name="Charline Dop" userId="632207e5-4879-48e4-892a-a6c07a93a4e8" providerId="ADAL" clId="{F2EC516F-DD19-43FB-B476-AA1D828B93A4}" dt="2024-03-27T15:46:23.790" v="3675" actId="478"/>
          <ac:spMkLst>
            <pc:docMk/>
            <pc:sldMk cId="2373815278" sldId="272"/>
            <ac:spMk id="16" creationId="{7C546265-7252-D0DE-FADE-BF6EFCDFBC36}"/>
          </ac:spMkLst>
        </pc:spChg>
        <pc:spChg chg="del">
          <ac:chgData name="Charline Dop" userId="632207e5-4879-48e4-892a-a6c07a93a4e8" providerId="ADAL" clId="{F2EC516F-DD19-43FB-B476-AA1D828B93A4}" dt="2024-03-27T15:46:27.645" v="3677" actId="478"/>
          <ac:spMkLst>
            <pc:docMk/>
            <pc:sldMk cId="2373815278" sldId="272"/>
            <ac:spMk id="20" creationId="{46D9A68D-F906-F0CC-BD7A-F3EEB564BE4A}"/>
          </ac:spMkLst>
        </pc:spChg>
        <pc:spChg chg="del">
          <ac:chgData name="Charline Dop" userId="632207e5-4879-48e4-892a-a6c07a93a4e8" providerId="ADAL" clId="{F2EC516F-DD19-43FB-B476-AA1D828B93A4}" dt="2024-03-27T15:06:42.925" v="3504" actId="478"/>
          <ac:spMkLst>
            <pc:docMk/>
            <pc:sldMk cId="2373815278" sldId="272"/>
            <ac:spMk id="21" creationId="{FFD26917-60FF-F141-94AC-57D9859C6C23}"/>
          </ac:spMkLst>
        </pc:spChg>
        <pc:spChg chg="del mod">
          <ac:chgData name="Charline Dop" userId="632207e5-4879-48e4-892a-a6c07a93a4e8" providerId="ADAL" clId="{F2EC516F-DD19-43FB-B476-AA1D828B93A4}" dt="2024-03-27T15:45:32.834" v="3671" actId="478"/>
          <ac:spMkLst>
            <pc:docMk/>
            <pc:sldMk cId="2373815278" sldId="272"/>
            <ac:spMk id="22" creationId="{2C582FD9-4930-DD55-4FC4-8C0BFF677360}"/>
          </ac:spMkLst>
        </pc:spChg>
        <pc:spChg chg="del mod">
          <ac:chgData name="Charline Dop" userId="632207e5-4879-48e4-892a-a6c07a93a4e8" providerId="ADAL" clId="{F2EC516F-DD19-43FB-B476-AA1D828B93A4}" dt="2024-03-27T15:45:24.467" v="3669" actId="478"/>
          <ac:spMkLst>
            <pc:docMk/>
            <pc:sldMk cId="2373815278" sldId="272"/>
            <ac:spMk id="23" creationId="{179A357A-1CFB-8587-6812-8CC94894DD29}"/>
          </ac:spMkLst>
        </pc:spChg>
        <pc:spChg chg="del mod">
          <ac:chgData name="Charline Dop" userId="632207e5-4879-48e4-892a-a6c07a93a4e8" providerId="ADAL" clId="{F2EC516F-DD19-43FB-B476-AA1D828B93A4}" dt="2024-03-27T15:48:05.230" v="3730" actId="478"/>
          <ac:spMkLst>
            <pc:docMk/>
            <pc:sldMk cId="2373815278" sldId="272"/>
            <ac:spMk id="24" creationId="{4B17CDAC-5E32-A2F8-A596-6041A4F18B89}"/>
          </ac:spMkLst>
        </pc:spChg>
        <pc:spChg chg="mod">
          <ac:chgData name="Charline Dop" userId="632207e5-4879-48e4-892a-a6c07a93a4e8" providerId="ADAL" clId="{F2EC516F-DD19-43FB-B476-AA1D828B93A4}" dt="2024-03-27T15:45:04.659" v="3663" actId="27803"/>
          <ac:spMkLst>
            <pc:docMk/>
            <pc:sldMk cId="2373815278" sldId="272"/>
            <ac:spMk id="27" creationId="{FF0D0822-6262-6865-4DAE-1FB99D5208C9}"/>
          </ac:spMkLst>
        </pc:spChg>
        <pc:spChg chg="mod">
          <ac:chgData name="Charline Dop" userId="632207e5-4879-48e4-892a-a6c07a93a4e8" providerId="ADAL" clId="{F2EC516F-DD19-43FB-B476-AA1D828B93A4}" dt="2024-03-27T15:45:04.659" v="3663" actId="27803"/>
          <ac:spMkLst>
            <pc:docMk/>
            <pc:sldMk cId="2373815278" sldId="272"/>
            <ac:spMk id="28" creationId="{EAF2D963-03DE-B444-6499-FBB5825BF2BF}"/>
          </ac:spMkLst>
        </pc:spChg>
        <pc:spChg chg="mod">
          <ac:chgData name="Charline Dop" userId="632207e5-4879-48e4-892a-a6c07a93a4e8" providerId="ADAL" clId="{F2EC516F-DD19-43FB-B476-AA1D828B93A4}" dt="2024-03-27T15:45:04.659" v="3663" actId="27803"/>
          <ac:spMkLst>
            <pc:docMk/>
            <pc:sldMk cId="2373815278" sldId="272"/>
            <ac:spMk id="29" creationId="{79FD3602-1869-8475-3CF4-751D6CE96A93}"/>
          </ac:spMkLst>
        </pc:spChg>
        <pc:spChg chg="mod">
          <ac:chgData name="Charline Dop" userId="632207e5-4879-48e4-892a-a6c07a93a4e8" providerId="ADAL" clId="{F2EC516F-DD19-43FB-B476-AA1D828B93A4}" dt="2024-03-27T15:45:04.659" v="3663" actId="27803"/>
          <ac:spMkLst>
            <pc:docMk/>
            <pc:sldMk cId="2373815278" sldId="272"/>
            <ac:spMk id="31" creationId="{F1F72C98-FFD2-550F-2C00-DA42747B9DFF}"/>
          </ac:spMkLst>
        </pc:spChg>
        <pc:spChg chg="mod">
          <ac:chgData name="Charline Dop" userId="632207e5-4879-48e4-892a-a6c07a93a4e8" providerId="ADAL" clId="{F2EC516F-DD19-43FB-B476-AA1D828B93A4}" dt="2024-03-27T15:45:04.659" v="3663" actId="27803"/>
          <ac:spMkLst>
            <pc:docMk/>
            <pc:sldMk cId="2373815278" sldId="272"/>
            <ac:spMk id="32" creationId="{FC0A745C-D540-9E7D-FB85-075AE7B5E32A}"/>
          </ac:spMkLst>
        </pc:spChg>
        <pc:spChg chg="mod">
          <ac:chgData name="Charline Dop" userId="632207e5-4879-48e4-892a-a6c07a93a4e8" providerId="ADAL" clId="{F2EC516F-DD19-43FB-B476-AA1D828B93A4}" dt="2024-03-27T15:45:04.659" v="3663" actId="27803"/>
          <ac:spMkLst>
            <pc:docMk/>
            <pc:sldMk cId="2373815278" sldId="272"/>
            <ac:spMk id="33" creationId="{911E4A6A-ABA7-0F38-3461-DBD85195EE8B}"/>
          </ac:spMkLst>
        </pc:spChg>
        <pc:spChg chg="mod">
          <ac:chgData name="Charline Dop" userId="632207e5-4879-48e4-892a-a6c07a93a4e8" providerId="ADAL" clId="{F2EC516F-DD19-43FB-B476-AA1D828B93A4}" dt="2024-03-27T15:45:04.659" v="3663" actId="27803"/>
          <ac:spMkLst>
            <pc:docMk/>
            <pc:sldMk cId="2373815278" sldId="272"/>
            <ac:spMk id="34" creationId="{675DC5B7-C221-7D44-0318-C947A91E2063}"/>
          </ac:spMkLst>
        </pc:spChg>
        <pc:spChg chg="mod">
          <ac:chgData name="Charline Dop" userId="632207e5-4879-48e4-892a-a6c07a93a4e8" providerId="ADAL" clId="{F2EC516F-DD19-43FB-B476-AA1D828B93A4}" dt="2024-03-27T15:45:04.659" v="3663" actId="27803"/>
          <ac:spMkLst>
            <pc:docMk/>
            <pc:sldMk cId="2373815278" sldId="272"/>
            <ac:spMk id="36" creationId="{36C1D479-68E8-7121-78CD-458E6121B10D}"/>
          </ac:spMkLst>
        </pc:spChg>
        <pc:spChg chg="mod">
          <ac:chgData name="Charline Dop" userId="632207e5-4879-48e4-892a-a6c07a93a4e8" providerId="ADAL" clId="{F2EC516F-DD19-43FB-B476-AA1D828B93A4}" dt="2024-03-27T15:45:04.659" v="3663" actId="27803"/>
          <ac:spMkLst>
            <pc:docMk/>
            <pc:sldMk cId="2373815278" sldId="272"/>
            <ac:spMk id="37" creationId="{43D6CF81-A754-5FE8-9C01-5E4143D27205}"/>
          </ac:spMkLst>
        </pc:spChg>
        <pc:spChg chg="mod">
          <ac:chgData name="Charline Dop" userId="632207e5-4879-48e4-892a-a6c07a93a4e8" providerId="ADAL" clId="{F2EC516F-DD19-43FB-B476-AA1D828B93A4}" dt="2024-03-27T15:45:04.659" v="3663" actId="27803"/>
          <ac:spMkLst>
            <pc:docMk/>
            <pc:sldMk cId="2373815278" sldId="272"/>
            <ac:spMk id="39" creationId="{5A54F601-0A32-D2FC-1F5F-2523E289FC93}"/>
          </ac:spMkLst>
        </pc:spChg>
        <pc:spChg chg="mod">
          <ac:chgData name="Charline Dop" userId="632207e5-4879-48e4-892a-a6c07a93a4e8" providerId="ADAL" clId="{F2EC516F-DD19-43FB-B476-AA1D828B93A4}" dt="2024-03-27T15:45:04.659" v="3663" actId="27803"/>
          <ac:spMkLst>
            <pc:docMk/>
            <pc:sldMk cId="2373815278" sldId="272"/>
            <ac:spMk id="40" creationId="{1E16DC43-DD4F-C24C-7FA3-D0B7DE0ADDB7}"/>
          </ac:spMkLst>
        </pc:spChg>
        <pc:spChg chg="mod">
          <ac:chgData name="Charline Dop" userId="632207e5-4879-48e4-892a-a6c07a93a4e8" providerId="ADAL" clId="{F2EC516F-DD19-43FB-B476-AA1D828B93A4}" dt="2024-03-27T15:45:04.659" v="3663" actId="27803"/>
          <ac:spMkLst>
            <pc:docMk/>
            <pc:sldMk cId="2373815278" sldId="272"/>
            <ac:spMk id="41" creationId="{8C49E74B-2119-5003-F475-B2C10393EFB4}"/>
          </ac:spMkLst>
        </pc:spChg>
        <pc:spChg chg="mod">
          <ac:chgData name="Charline Dop" userId="632207e5-4879-48e4-892a-a6c07a93a4e8" providerId="ADAL" clId="{F2EC516F-DD19-43FB-B476-AA1D828B93A4}" dt="2024-03-27T15:45:04.659" v="3663" actId="27803"/>
          <ac:spMkLst>
            <pc:docMk/>
            <pc:sldMk cId="2373815278" sldId="272"/>
            <ac:spMk id="42" creationId="{A4DECDFD-A1D0-36C2-0B10-63F029593195}"/>
          </ac:spMkLst>
        </pc:spChg>
        <pc:spChg chg="add mod ord">
          <ac:chgData name="Charline Dop" userId="632207e5-4879-48e4-892a-a6c07a93a4e8" providerId="ADAL" clId="{F2EC516F-DD19-43FB-B476-AA1D828B93A4}" dt="2024-03-27T15:48:36.866" v="3738" actId="207"/>
          <ac:spMkLst>
            <pc:docMk/>
            <pc:sldMk cId="2373815278" sldId="272"/>
            <ac:spMk id="44" creationId="{67A46340-D767-9A22-BB5F-232F0D986C91}"/>
          </ac:spMkLst>
        </pc:spChg>
        <pc:spChg chg="add mod">
          <ac:chgData name="Charline Dop" userId="632207e5-4879-48e4-892a-a6c07a93a4e8" providerId="ADAL" clId="{F2EC516F-DD19-43FB-B476-AA1D828B93A4}" dt="2024-03-27T16:00:06.977" v="3820" actId="404"/>
          <ac:spMkLst>
            <pc:docMk/>
            <pc:sldMk cId="2373815278" sldId="272"/>
            <ac:spMk id="46" creationId="{A357156D-D44B-B23A-D130-A7CDC54C4C58}"/>
          </ac:spMkLst>
        </pc:spChg>
        <pc:spChg chg="add mod">
          <ac:chgData name="Charline Dop" userId="632207e5-4879-48e4-892a-a6c07a93a4e8" providerId="ADAL" clId="{F2EC516F-DD19-43FB-B476-AA1D828B93A4}" dt="2024-03-27T16:00:37.455" v="3829" actId="1076"/>
          <ac:spMkLst>
            <pc:docMk/>
            <pc:sldMk cId="2373815278" sldId="272"/>
            <ac:spMk id="49" creationId="{8C36436F-2D05-FC22-40CC-8E93264DCA2A}"/>
          </ac:spMkLst>
        </pc:spChg>
        <pc:spChg chg="add mod">
          <ac:chgData name="Charline Dop" userId="632207e5-4879-48e4-892a-a6c07a93a4e8" providerId="ADAL" clId="{F2EC516F-DD19-43FB-B476-AA1D828B93A4}" dt="2024-03-27T16:08:48.469" v="3878" actId="1076"/>
          <ac:spMkLst>
            <pc:docMk/>
            <pc:sldMk cId="2373815278" sldId="272"/>
            <ac:spMk id="51" creationId="{86AC31E6-A5E4-25E5-D0C2-391528EDD56A}"/>
          </ac:spMkLst>
        </pc:spChg>
        <pc:grpChg chg="del mod">
          <ac:chgData name="Charline Dop" userId="632207e5-4879-48e4-892a-a6c07a93a4e8" providerId="ADAL" clId="{F2EC516F-DD19-43FB-B476-AA1D828B93A4}" dt="2024-03-27T15:45:04.659" v="3663" actId="27803"/>
          <ac:grpSpMkLst>
            <pc:docMk/>
            <pc:sldMk cId="2373815278" sldId="272"/>
            <ac:grpSpMk id="17" creationId="{D59F75DF-908D-0B82-EE82-B0E01EB455FB}"/>
          </ac:grpSpMkLst>
        </pc:grpChg>
        <pc:grpChg chg="mod">
          <ac:chgData name="Charline Dop" userId="632207e5-4879-48e4-892a-a6c07a93a4e8" providerId="ADAL" clId="{F2EC516F-DD19-43FB-B476-AA1D828B93A4}" dt="2024-03-27T15:45:20.740" v="3667" actId="164"/>
          <ac:grpSpMkLst>
            <pc:docMk/>
            <pc:sldMk cId="2373815278" sldId="272"/>
            <ac:grpSpMk id="25" creationId="{0343D490-F714-8EE1-E252-6B86CCC64284}"/>
          </ac:grpSpMkLst>
        </pc:grpChg>
        <pc:grpChg chg="mod">
          <ac:chgData name="Charline Dop" userId="632207e5-4879-48e4-892a-a6c07a93a4e8" providerId="ADAL" clId="{F2EC516F-DD19-43FB-B476-AA1D828B93A4}" dt="2024-03-27T15:45:04.659" v="3663" actId="27803"/>
          <ac:grpSpMkLst>
            <pc:docMk/>
            <pc:sldMk cId="2373815278" sldId="272"/>
            <ac:grpSpMk id="26" creationId="{5E5B692C-CF7E-5FEB-5D70-8DDD60400778}"/>
          </ac:grpSpMkLst>
        </pc:grpChg>
        <pc:grpChg chg="mod">
          <ac:chgData name="Charline Dop" userId="632207e5-4879-48e4-892a-a6c07a93a4e8" providerId="ADAL" clId="{F2EC516F-DD19-43FB-B476-AA1D828B93A4}" dt="2024-03-27T15:45:04.659" v="3663" actId="27803"/>
          <ac:grpSpMkLst>
            <pc:docMk/>
            <pc:sldMk cId="2373815278" sldId="272"/>
            <ac:grpSpMk id="30" creationId="{08BE6894-E9B2-717A-E698-A6EC89774E6C}"/>
          </ac:grpSpMkLst>
        </pc:grpChg>
        <pc:grpChg chg="mod">
          <ac:chgData name="Charline Dop" userId="632207e5-4879-48e4-892a-a6c07a93a4e8" providerId="ADAL" clId="{F2EC516F-DD19-43FB-B476-AA1D828B93A4}" dt="2024-03-27T15:45:20.740" v="3667" actId="164"/>
          <ac:grpSpMkLst>
            <pc:docMk/>
            <pc:sldMk cId="2373815278" sldId="272"/>
            <ac:grpSpMk id="35" creationId="{85D6F026-DC95-F210-0CAD-191886696429}"/>
          </ac:grpSpMkLst>
        </pc:grpChg>
        <pc:grpChg chg="mod">
          <ac:chgData name="Charline Dop" userId="632207e5-4879-48e4-892a-a6c07a93a4e8" providerId="ADAL" clId="{F2EC516F-DD19-43FB-B476-AA1D828B93A4}" dt="2024-03-27T15:45:20.740" v="3667" actId="164"/>
          <ac:grpSpMkLst>
            <pc:docMk/>
            <pc:sldMk cId="2373815278" sldId="272"/>
            <ac:grpSpMk id="38" creationId="{2BF33B13-DE42-620C-B2EE-9D02A8044603}"/>
          </ac:grpSpMkLst>
        </pc:grpChg>
        <pc:grpChg chg="add mod ord">
          <ac:chgData name="Charline Dop" userId="632207e5-4879-48e4-892a-a6c07a93a4e8" providerId="ADAL" clId="{F2EC516F-DD19-43FB-B476-AA1D828B93A4}" dt="2024-03-27T15:47:03.295" v="3711" actId="171"/>
          <ac:grpSpMkLst>
            <pc:docMk/>
            <pc:sldMk cId="2373815278" sldId="272"/>
            <ac:grpSpMk id="43" creationId="{B46A4E08-B32E-1BF9-21F8-08B71DB38DF0}"/>
          </ac:grpSpMkLst>
        </pc:grpChg>
        <pc:picChg chg="add del mod ord">
          <ac:chgData name="Charline Dop" userId="632207e5-4879-48e4-892a-a6c07a93a4e8" providerId="ADAL" clId="{F2EC516F-DD19-43FB-B476-AA1D828B93A4}" dt="2024-03-27T15:45:04.659" v="3663" actId="27803"/>
          <ac:picMkLst>
            <pc:docMk/>
            <pc:sldMk cId="2373815278" sldId="272"/>
            <ac:picMk id="3" creationId="{711BCC1D-A25D-2120-F185-1AA1992E8AA2}"/>
          </ac:picMkLst>
        </pc:picChg>
        <pc:picChg chg="del mod">
          <ac:chgData name="Charline Dop" userId="632207e5-4879-48e4-892a-a6c07a93a4e8" providerId="ADAL" clId="{F2EC516F-DD19-43FB-B476-AA1D828B93A4}" dt="2024-03-27T15:55:16.360" v="3761" actId="478"/>
          <ac:picMkLst>
            <pc:docMk/>
            <pc:sldMk cId="2373815278" sldId="272"/>
            <ac:picMk id="5" creationId="{97DFC317-4DF4-D1A9-73C3-BF1693109628}"/>
          </ac:picMkLst>
        </pc:picChg>
        <pc:picChg chg="del mod">
          <ac:chgData name="Charline Dop" userId="632207e5-4879-48e4-892a-a6c07a93a4e8" providerId="ADAL" clId="{F2EC516F-DD19-43FB-B476-AA1D828B93A4}" dt="2024-03-27T15:55:16.776" v="3762" actId="478"/>
          <ac:picMkLst>
            <pc:docMk/>
            <pc:sldMk cId="2373815278" sldId="272"/>
            <ac:picMk id="6" creationId="{1D278775-E8E9-5B42-CE8E-3558B139C034}"/>
          </ac:picMkLst>
        </pc:picChg>
        <pc:picChg chg="del mod">
          <ac:chgData name="Charline Dop" userId="632207e5-4879-48e4-892a-a6c07a93a4e8" providerId="ADAL" clId="{F2EC516F-DD19-43FB-B476-AA1D828B93A4}" dt="2024-03-27T15:55:17.947" v="3764" actId="478"/>
          <ac:picMkLst>
            <pc:docMk/>
            <pc:sldMk cId="2373815278" sldId="272"/>
            <ac:picMk id="7" creationId="{B9406D09-E0C4-E9AD-5959-9E6779F81EB6}"/>
          </ac:picMkLst>
        </pc:picChg>
        <pc:picChg chg="del mod">
          <ac:chgData name="Charline Dop" userId="632207e5-4879-48e4-892a-a6c07a93a4e8" providerId="ADAL" clId="{F2EC516F-DD19-43FB-B476-AA1D828B93A4}" dt="2024-03-27T15:55:17.339" v="3763" actId="478"/>
          <ac:picMkLst>
            <pc:docMk/>
            <pc:sldMk cId="2373815278" sldId="272"/>
            <ac:picMk id="8" creationId="{53798AF9-A4F2-F153-AD13-BE8D25C97996}"/>
          </ac:picMkLst>
        </pc:picChg>
        <pc:picChg chg="add mod">
          <ac:chgData name="Charline Dop" userId="632207e5-4879-48e4-892a-a6c07a93a4e8" providerId="ADAL" clId="{F2EC516F-DD19-43FB-B476-AA1D828B93A4}" dt="2024-03-27T15:59:52.291" v="3816" actId="1076"/>
          <ac:picMkLst>
            <pc:docMk/>
            <pc:sldMk cId="2373815278" sldId="272"/>
            <ac:picMk id="48" creationId="{5680AB55-2389-3236-599C-64BC82403753}"/>
          </ac:picMkLst>
        </pc:picChg>
        <pc:picChg chg="add mod">
          <ac:chgData name="Charline Dop" userId="632207e5-4879-48e4-892a-a6c07a93a4e8" providerId="ADAL" clId="{F2EC516F-DD19-43FB-B476-AA1D828B93A4}" dt="2024-03-27T16:00:40.439" v="3831" actId="1076"/>
          <ac:picMkLst>
            <pc:docMk/>
            <pc:sldMk cId="2373815278" sldId="272"/>
            <ac:picMk id="50" creationId="{C30E5D87-843D-C20E-B271-60B46FF00192}"/>
          </ac:picMkLst>
        </pc:picChg>
        <pc:cxnChg chg="del">
          <ac:chgData name="Charline Dop" userId="632207e5-4879-48e4-892a-a6c07a93a4e8" providerId="ADAL" clId="{F2EC516F-DD19-43FB-B476-AA1D828B93A4}" dt="2024-03-27T15:46:26.471" v="3676" actId="478"/>
          <ac:cxnSpMkLst>
            <pc:docMk/>
            <pc:sldMk cId="2373815278" sldId="272"/>
            <ac:cxnSpMk id="19" creationId="{20A4E5AA-D6A3-BF8F-C343-D7987797C6D9}"/>
          </ac:cxnSpMkLst>
        </pc:cxnChg>
      </pc:sldChg>
      <pc:sldChg chg="add del">
        <pc:chgData name="Charline Dop" userId="632207e5-4879-48e4-892a-a6c07a93a4e8" providerId="ADAL" clId="{F2EC516F-DD19-43FB-B476-AA1D828B93A4}" dt="2024-03-26T16:57:04.899" v="310" actId="47"/>
        <pc:sldMkLst>
          <pc:docMk/>
          <pc:sldMk cId="861493273" sldId="273"/>
        </pc:sldMkLst>
      </pc:sldChg>
      <pc:sldChg chg="new del">
        <pc:chgData name="Charline Dop" userId="632207e5-4879-48e4-892a-a6c07a93a4e8" providerId="ADAL" clId="{F2EC516F-DD19-43FB-B476-AA1D828B93A4}" dt="2024-03-27T07:05:50.597" v="314" actId="47"/>
        <pc:sldMkLst>
          <pc:docMk/>
          <pc:sldMk cId="1105511082" sldId="273"/>
        </pc:sldMkLst>
      </pc:sldChg>
      <pc:sldChg chg="add del">
        <pc:chgData name="Charline Dop" userId="632207e5-4879-48e4-892a-a6c07a93a4e8" providerId="ADAL" clId="{F2EC516F-DD19-43FB-B476-AA1D828B93A4}" dt="2024-03-26T16:56:56.477" v="307" actId="47"/>
        <pc:sldMkLst>
          <pc:docMk/>
          <pc:sldMk cId="1227967793" sldId="273"/>
        </pc:sldMkLst>
      </pc:sldChg>
      <pc:sldChg chg="add del">
        <pc:chgData name="Charline Dop" userId="632207e5-4879-48e4-892a-a6c07a93a4e8" providerId="ADAL" clId="{F2EC516F-DD19-43FB-B476-AA1D828B93A4}" dt="2024-03-26T16:56:44.325" v="304" actId="47"/>
        <pc:sldMkLst>
          <pc:docMk/>
          <pc:sldMk cId="3172127467" sldId="273"/>
        </pc:sldMkLst>
      </pc:sldChg>
      <pc:sldChg chg="add del">
        <pc:chgData name="Charline Dop" userId="632207e5-4879-48e4-892a-a6c07a93a4e8" providerId="ADAL" clId="{F2EC516F-DD19-43FB-B476-AA1D828B93A4}" dt="2024-03-26T16:56:43.087" v="303" actId="47"/>
        <pc:sldMkLst>
          <pc:docMk/>
          <pc:sldMk cId="66727894" sldId="274"/>
        </pc:sldMkLst>
      </pc:sldChg>
      <pc:sldChg chg="addSp delSp modSp new mod modAnim modNotesTx">
        <pc:chgData name="Charline Dop" userId="632207e5-4879-48e4-892a-a6c07a93a4e8" providerId="ADAL" clId="{F2EC516F-DD19-43FB-B476-AA1D828B93A4}" dt="2024-03-27T11:41:10.354" v="2479" actId="1076"/>
        <pc:sldMkLst>
          <pc:docMk/>
          <pc:sldMk cId="508041829" sldId="274"/>
        </pc:sldMkLst>
        <pc:spChg chg="add mod">
          <ac:chgData name="Charline Dop" userId="632207e5-4879-48e4-892a-a6c07a93a4e8" providerId="ADAL" clId="{F2EC516F-DD19-43FB-B476-AA1D828B93A4}" dt="2024-03-27T07:43:11.326" v="1281" actId="207"/>
          <ac:spMkLst>
            <pc:docMk/>
            <pc:sldMk cId="508041829" sldId="274"/>
            <ac:spMk id="2" creationId="{5C1E52A4-79EA-F26F-2A5D-89C04B99F1A3}"/>
          </ac:spMkLst>
        </pc:spChg>
        <pc:spChg chg="add del mod">
          <ac:chgData name="Charline Dop" userId="632207e5-4879-48e4-892a-a6c07a93a4e8" providerId="ADAL" clId="{F2EC516F-DD19-43FB-B476-AA1D828B93A4}" dt="2024-03-27T07:14:10.602" v="330" actId="478"/>
          <ac:spMkLst>
            <pc:docMk/>
            <pc:sldMk cId="508041829" sldId="274"/>
            <ac:spMk id="3" creationId="{EF923760-E22B-1BE4-75BF-5A748CF16282}"/>
          </ac:spMkLst>
        </pc:spChg>
        <pc:spChg chg="add del mod">
          <ac:chgData name="Charline Dop" userId="632207e5-4879-48e4-892a-a6c07a93a4e8" providerId="ADAL" clId="{F2EC516F-DD19-43FB-B476-AA1D828B93A4}" dt="2024-03-27T07:14:10.602" v="330" actId="478"/>
          <ac:spMkLst>
            <pc:docMk/>
            <pc:sldMk cId="508041829" sldId="274"/>
            <ac:spMk id="4" creationId="{73C806C6-E5B5-18E2-C63D-B5B1872E7DCD}"/>
          </ac:spMkLst>
        </pc:spChg>
        <pc:spChg chg="add del mod">
          <ac:chgData name="Charline Dop" userId="632207e5-4879-48e4-892a-a6c07a93a4e8" providerId="ADAL" clId="{F2EC516F-DD19-43FB-B476-AA1D828B93A4}" dt="2024-03-27T07:14:10.602" v="330" actId="478"/>
          <ac:spMkLst>
            <pc:docMk/>
            <pc:sldMk cId="508041829" sldId="274"/>
            <ac:spMk id="5" creationId="{D20C5A6C-E95E-D03A-4913-C7742D84B11A}"/>
          </ac:spMkLst>
        </pc:spChg>
        <pc:spChg chg="add del mod">
          <ac:chgData name="Charline Dop" userId="632207e5-4879-48e4-892a-a6c07a93a4e8" providerId="ADAL" clId="{F2EC516F-DD19-43FB-B476-AA1D828B93A4}" dt="2024-03-27T07:14:10.602" v="330" actId="478"/>
          <ac:spMkLst>
            <pc:docMk/>
            <pc:sldMk cId="508041829" sldId="274"/>
            <ac:spMk id="6" creationId="{139120B7-F97B-9B55-1D13-A667B7E92061}"/>
          </ac:spMkLst>
        </pc:spChg>
        <pc:spChg chg="add del mod">
          <ac:chgData name="Charline Dop" userId="632207e5-4879-48e4-892a-a6c07a93a4e8" providerId="ADAL" clId="{F2EC516F-DD19-43FB-B476-AA1D828B93A4}" dt="2024-03-27T07:14:10.602" v="330" actId="478"/>
          <ac:spMkLst>
            <pc:docMk/>
            <pc:sldMk cId="508041829" sldId="274"/>
            <ac:spMk id="7" creationId="{35AD4719-FEF8-AAE1-0FD7-28BCA7FDCC8F}"/>
          </ac:spMkLst>
        </pc:spChg>
        <pc:spChg chg="add del mod">
          <ac:chgData name="Charline Dop" userId="632207e5-4879-48e4-892a-a6c07a93a4e8" providerId="ADAL" clId="{F2EC516F-DD19-43FB-B476-AA1D828B93A4}" dt="2024-03-27T07:14:10.602" v="330" actId="478"/>
          <ac:spMkLst>
            <pc:docMk/>
            <pc:sldMk cId="508041829" sldId="274"/>
            <ac:spMk id="8" creationId="{9E3444C6-A6BB-F703-99EE-C7ED404C0DD1}"/>
          </ac:spMkLst>
        </pc:spChg>
        <pc:spChg chg="add del mod">
          <ac:chgData name="Charline Dop" userId="632207e5-4879-48e4-892a-a6c07a93a4e8" providerId="ADAL" clId="{F2EC516F-DD19-43FB-B476-AA1D828B93A4}" dt="2024-03-27T07:14:12.219" v="331" actId="478"/>
          <ac:spMkLst>
            <pc:docMk/>
            <pc:sldMk cId="508041829" sldId="274"/>
            <ac:spMk id="9" creationId="{1BBA9C6E-77A3-7707-CFCF-282923F63A4A}"/>
          </ac:spMkLst>
        </pc:spChg>
        <pc:spChg chg="add del mod">
          <ac:chgData name="Charline Dop" userId="632207e5-4879-48e4-892a-a6c07a93a4e8" providerId="ADAL" clId="{F2EC516F-DD19-43FB-B476-AA1D828B93A4}" dt="2024-03-27T07:14:13.690" v="332" actId="478"/>
          <ac:spMkLst>
            <pc:docMk/>
            <pc:sldMk cId="508041829" sldId="274"/>
            <ac:spMk id="10" creationId="{0B957D93-877E-D6FE-A302-5B3B6E00D960}"/>
          </ac:spMkLst>
        </pc:spChg>
        <pc:spChg chg="add del mod">
          <ac:chgData name="Charline Dop" userId="632207e5-4879-48e4-892a-a6c07a93a4e8" providerId="ADAL" clId="{F2EC516F-DD19-43FB-B476-AA1D828B93A4}" dt="2024-03-27T07:15:57.079" v="372" actId="478"/>
          <ac:spMkLst>
            <pc:docMk/>
            <pc:sldMk cId="508041829" sldId="274"/>
            <ac:spMk id="11" creationId="{A92B02ED-195B-959D-CDDE-80E69A3DF4C0}"/>
          </ac:spMkLst>
        </pc:spChg>
        <pc:spChg chg="add del mod">
          <ac:chgData name="Charline Dop" userId="632207e5-4879-48e4-892a-a6c07a93a4e8" providerId="ADAL" clId="{F2EC516F-DD19-43FB-B476-AA1D828B93A4}" dt="2024-03-27T07:15:57.612" v="373" actId="478"/>
          <ac:spMkLst>
            <pc:docMk/>
            <pc:sldMk cId="508041829" sldId="274"/>
            <ac:spMk id="12" creationId="{18969B4A-5025-E343-90D5-E3CF992AAF3A}"/>
          </ac:spMkLst>
        </pc:spChg>
        <pc:spChg chg="add del mod">
          <ac:chgData name="Charline Dop" userId="632207e5-4879-48e4-892a-a6c07a93a4e8" providerId="ADAL" clId="{F2EC516F-DD19-43FB-B476-AA1D828B93A4}" dt="2024-03-27T07:15:57.965" v="374" actId="478"/>
          <ac:spMkLst>
            <pc:docMk/>
            <pc:sldMk cId="508041829" sldId="274"/>
            <ac:spMk id="13" creationId="{BB55DC43-0DD3-10FF-AE72-01E38035EBA1}"/>
          </ac:spMkLst>
        </pc:spChg>
        <pc:spChg chg="add del mod">
          <ac:chgData name="Charline Dop" userId="632207e5-4879-48e4-892a-a6c07a93a4e8" providerId="ADAL" clId="{F2EC516F-DD19-43FB-B476-AA1D828B93A4}" dt="2024-03-27T07:15:58.650" v="375" actId="478"/>
          <ac:spMkLst>
            <pc:docMk/>
            <pc:sldMk cId="508041829" sldId="274"/>
            <ac:spMk id="14" creationId="{C6C431F5-F260-144A-876F-579E3D6DBE5B}"/>
          </ac:spMkLst>
        </pc:spChg>
        <pc:spChg chg="add del mod">
          <ac:chgData name="Charline Dop" userId="632207e5-4879-48e4-892a-a6c07a93a4e8" providerId="ADAL" clId="{F2EC516F-DD19-43FB-B476-AA1D828B93A4}" dt="2024-03-27T07:15:59.195" v="376" actId="478"/>
          <ac:spMkLst>
            <pc:docMk/>
            <pc:sldMk cId="508041829" sldId="274"/>
            <ac:spMk id="15" creationId="{533B4DF8-1C6F-C2D5-2472-B4B3CF31DED8}"/>
          </ac:spMkLst>
        </pc:spChg>
        <pc:spChg chg="add del mod">
          <ac:chgData name="Charline Dop" userId="632207e5-4879-48e4-892a-a6c07a93a4e8" providerId="ADAL" clId="{F2EC516F-DD19-43FB-B476-AA1D828B93A4}" dt="2024-03-27T07:15:59.683" v="377" actId="478"/>
          <ac:spMkLst>
            <pc:docMk/>
            <pc:sldMk cId="508041829" sldId="274"/>
            <ac:spMk id="16" creationId="{1B6E2A01-11B2-FB2D-F659-D82FA7F2B414}"/>
          </ac:spMkLst>
        </pc:spChg>
        <pc:spChg chg="add del mod">
          <ac:chgData name="Charline Dop" userId="632207e5-4879-48e4-892a-a6c07a93a4e8" providerId="ADAL" clId="{F2EC516F-DD19-43FB-B476-AA1D828B93A4}" dt="2024-03-27T07:16:00.219" v="378" actId="478"/>
          <ac:spMkLst>
            <pc:docMk/>
            <pc:sldMk cId="508041829" sldId="274"/>
            <ac:spMk id="17" creationId="{01F75FA3-F4F6-19C8-CA43-2D75ACFDC451}"/>
          </ac:spMkLst>
        </pc:spChg>
        <pc:spChg chg="add del mod">
          <ac:chgData name="Charline Dop" userId="632207e5-4879-48e4-892a-a6c07a93a4e8" providerId="ADAL" clId="{F2EC516F-DD19-43FB-B476-AA1D828B93A4}" dt="2024-03-27T07:16:01.245" v="379" actId="478"/>
          <ac:spMkLst>
            <pc:docMk/>
            <pc:sldMk cId="508041829" sldId="274"/>
            <ac:spMk id="18" creationId="{59FB41B8-A61B-F2DE-0254-F7C06516315D}"/>
          </ac:spMkLst>
        </pc:spChg>
        <pc:spChg chg="add del mod">
          <ac:chgData name="Charline Dop" userId="632207e5-4879-48e4-892a-a6c07a93a4e8" providerId="ADAL" clId="{F2EC516F-DD19-43FB-B476-AA1D828B93A4}" dt="2024-03-27T07:14:29.380" v="344" actId="478"/>
          <ac:spMkLst>
            <pc:docMk/>
            <pc:sldMk cId="508041829" sldId="274"/>
            <ac:spMk id="19" creationId="{59981C67-B0A0-E310-0257-9DFD7F825B6F}"/>
          </ac:spMkLst>
        </pc:spChg>
        <pc:spChg chg="add mod">
          <ac:chgData name="Charline Dop" userId="632207e5-4879-48e4-892a-a6c07a93a4e8" providerId="ADAL" clId="{F2EC516F-DD19-43FB-B476-AA1D828B93A4}" dt="2024-03-27T07:43:22.493" v="1285" actId="207"/>
          <ac:spMkLst>
            <pc:docMk/>
            <pc:sldMk cId="508041829" sldId="274"/>
            <ac:spMk id="20" creationId="{DEB54DDD-CE18-EDC9-EE73-ABCF0381C3F9}"/>
          </ac:spMkLst>
        </pc:spChg>
        <pc:spChg chg="add mod">
          <ac:chgData name="Charline Dop" userId="632207e5-4879-48e4-892a-a6c07a93a4e8" providerId="ADAL" clId="{F2EC516F-DD19-43FB-B476-AA1D828B93A4}" dt="2024-03-27T07:43:03.331" v="1280" actId="207"/>
          <ac:spMkLst>
            <pc:docMk/>
            <pc:sldMk cId="508041829" sldId="274"/>
            <ac:spMk id="21" creationId="{01E2F42F-CA9A-7133-F6F2-C35184BC3AD4}"/>
          </ac:spMkLst>
        </pc:spChg>
        <pc:spChg chg="add mod">
          <ac:chgData name="Charline Dop" userId="632207e5-4879-48e4-892a-a6c07a93a4e8" providerId="ADAL" clId="{F2EC516F-DD19-43FB-B476-AA1D828B93A4}" dt="2024-03-27T08:03:12.120" v="1457" actId="207"/>
          <ac:spMkLst>
            <pc:docMk/>
            <pc:sldMk cId="508041829" sldId="274"/>
            <ac:spMk id="22" creationId="{F2BD4860-993E-2C1D-11DC-D475AEC9A06E}"/>
          </ac:spMkLst>
        </pc:spChg>
        <pc:spChg chg="add mod">
          <ac:chgData name="Charline Dop" userId="632207e5-4879-48e4-892a-a6c07a93a4e8" providerId="ADAL" clId="{F2EC516F-DD19-43FB-B476-AA1D828B93A4}" dt="2024-03-27T07:19:01.313" v="484" actId="1038"/>
          <ac:spMkLst>
            <pc:docMk/>
            <pc:sldMk cId="508041829" sldId="274"/>
            <ac:spMk id="23" creationId="{C2482103-FC90-A0D5-AFA3-91905F43DC0D}"/>
          </ac:spMkLst>
        </pc:spChg>
        <pc:spChg chg="add mod">
          <ac:chgData name="Charline Dop" userId="632207e5-4879-48e4-892a-a6c07a93a4e8" providerId="ADAL" clId="{F2EC516F-DD19-43FB-B476-AA1D828B93A4}" dt="2024-03-27T07:19:04.455" v="490" actId="1038"/>
          <ac:spMkLst>
            <pc:docMk/>
            <pc:sldMk cId="508041829" sldId="274"/>
            <ac:spMk id="24" creationId="{3493A7E2-3E66-A788-C304-DB9F99D34C45}"/>
          </ac:spMkLst>
        </pc:spChg>
        <pc:spChg chg="add mod">
          <ac:chgData name="Charline Dop" userId="632207e5-4879-48e4-892a-a6c07a93a4e8" providerId="ADAL" clId="{F2EC516F-DD19-43FB-B476-AA1D828B93A4}" dt="2024-03-27T07:19:07.838" v="501" actId="1038"/>
          <ac:spMkLst>
            <pc:docMk/>
            <pc:sldMk cId="508041829" sldId="274"/>
            <ac:spMk id="25" creationId="{D2B82246-3FE9-A0F3-F144-29B3B7D1719B}"/>
          </ac:spMkLst>
        </pc:spChg>
        <pc:spChg chg="add mod">
          <ac:chgData name="Charline Dop" userId="632207e5-4879-48e4-892a-a6c07a93a4e8" providerId="ADAL" clId="{F2EC516F-DD19-43FB-B476-AA1D828B93A4}" dt="2024-03-27T07:19:10.849" v="513" actId="1038"/>
          <ac:spMkLst>
            <pc:docMk/>
            <pc:sldMk cId="508041829" sldId="274"/>
            <ac:spMk id="26" creationId="{35CB042A-57BC-D0FD-223D-E0D85E6672E1}"/>
          </ac:spMkLst>
        </pc:spChg>
        <pc:spChg chg="add mod">
          <ac:chgData name="Charline Dop" userId="632207e5-4879-48e4-892a-a6c07a93a4e8" providerId="ADAL" clId="{F2EC516F-DD19-43FB-B476-AA1D828B93A4}" dt="2024-03-27T07:19:13.668" v="526" actId="1038"/>
          <ac:spMkLst>
            <pc:docMk/>
            <pc:sldMk cId="508041829" sldId="274"/>
            <ac:spMk id="27" creationId="{85B70CA6-0857-078F-189E-D8E547699DA2}"/>
          </ac:spMkLst>
        </pc:spChg>
        <pc:spChg chg="add mod">
          <ac:chgData name="Charline Dop" userId="632207e5-4879-48e4-892a-a6c07a93a4e8" providerId="ADAL" clId="{F2EC516F-DD19-43FB-B476-AA1D828B93A4}" dt="2024-03-27T07:55:31.580" v="1432" actId="113"/>
          <ac:spMkLst>
            <pc:docMk/>
            <pc:sldMk cId="508041829" sldId="274"/>
            <ac:spMk id="28" creationId="{3087F4CF-ABB9-F777-2FAC-B51436FD6F91}"/>
          </ac:spMkLst>
        </pc:spChg>
        <pc:spChg chg="add mod">
          <ac:chgData name="Charline Dop" userId="632207e5-4879-48e4-892a-a6c07a93a4e8" providerId="ADAL" clId="{F2EC516F-DD19-43FB-B476-AA1D828B93A4}" dt="2024-03-27T07:21:27.510" v="572" actId="20577"/>
          <ac:spMkLst>
            <pc:docMk/>
            <pc:sldMk cId="508041829" sldId="274"/>
            <ac:spMk id="29" creationId="{B2281299-F342-B7D8-6C90-8C3F15A4F6E5}"/>
          </ac:spMkLst>
        </pc:spChg>
        <pc:spChg chg="add mod">
          <ac:chgData name="Charline Dop" userId="632207e5-4879-48e4-892a-a6c07a93a4e8" providerId="ADAL" clId="{F2EC516F-DD19-43FB-B476-AA1D828B93A4}" dt="2024-03-27T07:21:30.259" v="576" actId="20577"/>
          <ac:spMkLst>
            <pc:docMk/>
            <pc:sldMk cId="508041829" sldId="274"/>
            <ac:spMk id="30" creationId="{639F53DF-0F5E-D293-13FF-4C51A37D1F7E}"/>
          </ac:spMkLst>
        </pc:spChg>
        <pc:spChg chg="add mod">
          <ac:chgData name="Charline Dop" userId="632207e5-4879-48e4-892a-a6c07a93a4e8" providerId="ADAL" clId="{F2EC516F-DD19-43FB-B476-AA1D828B93A4}" dt="2024-03-27T07:21:33.162" v="580" actId="20577"/>
          <ac:spMkLst>
            <pc:docMk/>
            <pc:sldMk cId="508041829" sldId="274"/>
            <ac:spMk id="31" creationId="{D0B03D17-68DF-81DD-2697-DDD855918BB6}"/>
          </ac:spMkLst>
        </pc:spChg>
        <pc:spChg chg="add mod">
          <ac:chgData name="Charline Dop" userId="632207e5-4879-48e4-892a-a6c07a93a4e8" providerId="ADAL" clId="{F2EC516F-DD19-43FB-B476-AA1D828B93A4}" dt="2024-03-27T07:21:35.696" v="584" actId="20577"/>
          <ac:spMkLst>
            <pc:docMk/>
            <pc:sldMk cId="508041829" sldId="274"/>
            <ac:spMk id="32" creationId="{D9AA3DD6-4B66-F518-80A7-D54BCCE0D7AB}"/>
          </ac:spMkLst>
        </pc:spChg>
        <pc:spChg chg="add mod">
          <ac:chgData name="Charline Dop" userId="632207e5-4879-48e4-892a-a6c07a93a4e8" providerId="ADAL" clId="{F2EC516F-DD19-43FB-B476-AA1D828B93A4}" dt="2024-03-27T07:21:38.378" v="588" actId="20577"/>
          <ac:spMkLst>
            <pc:docMk/>
            <pc:sldMk cId="508041829" sldId="274"/>
            <ac:spMk id="33" creationId="{96DB7D67-3BBD-AED4-43D9-665A91EC624A}"/>
          </ac:spMkLst>
        </pc:spChg>
        <pc:spChg chg="add mod">
          <ac:chgData name="Charline Dop" userId="632207e5-4879-48e4-892a-a6c07a93a4e8" providerId="ADAL" clId="{F2EC516F-DD19-43FB-B476-AA1D828B93A4}" dt="2024-03-27T07:21:43.911" v="596" actId="20577"/>
          <ac:spMkLst>
            <pc:docMk/>
            <pc:sldMk cId="508041829" sldId="274"/>
            <ac:spMk id="34" creationId="{BF51A852-D1BB-3503-980F-60671AF5741B}"/>
          </ac:spMkLst>
        </pc:spChg>
        <pc:spChg chg="add mod">
          <ac:chgData name="Charline Dop" userId="632207e5-4879-48e4-892a-a6c07a93a4e8" providerId="ADAL" clId="{F2EC516F-DD19-43FB-B476-AA1D828B93A4}" dt="2024-03-27T07:21:46.483" v="600" actId="20577"/>
          <ac:spMkLst>
            <pc:docMk/>
            <pc:sldMk cId="508041829" sldId="274"/>
            <ac:spMk id="35" creationId="{43D54AB4-7CD6-49F1-AD4E-DC8A4AC0DD3D}"/>
          </ac:spMkLst>
        </pc:spChg>
        <pc:spChg chg="add mod">
          <ac:chgData name="Charline Dop" userId="632207e5-4879-48e4-892a-a6c07a93a4e8" providerId="ADAL" clId="{F2EC516F-DD19-43FB-B476-AA1D828B93A4}" dt="2024-03-27T07:21:48.793" v="604" actId="20577"/>
          <ac:spMkLst>
            <pc:docMk/>
            <pc:sldMk cId="508041829" sldId="274"/>
            <ac:spMk id="36" creationId="{118A46BF-BD77-751C-FF08-B657EAF402FA}"/>
          </ac:spMkLst>
        </pc:spChg>
        <pc:spChg chg="add mod">
          <ac:chgData name="Charline Dop" userId="632207e5-4879-48e4-892a-a6c07a93a4e8" providerId="ADAL" clId="{F2EC516F-DD19-43FB-B476-AA1D828B93A4}" dt="2024-03-27T07:23:50.314" v="636" actId="20577"/>
          <ac:spMkLst>
            <pc:docMk/>
            <pc:sldMk cId="508041829" sldId="274"/>
            <ac:spMk id="37" creationId="{B486008B-E79C-21C2-8D1E-BDBC58EA1017}"/>
          </ac:spMkLst>
        </pc:spChg>
        <pc:spChg chg="add mod">
          <ac:chgData name="Charline Dop" userId="632207e5-4879-48e4-892a-a6c07a93a4e8" providerId="ADAL" clId="{F2EC516F-DD19-43FB-B476-AA1D828B93A4}" dt="2024-03-27T08:38:52.360" v="1555" actId="20577"/>
          <ac:spMkLst>
            <pc:docMk/>
            <pc:sldMk cId="508041829" sldId="274"/>
            <ac:spMk id="39" creationId="{FFF18984-22B8-697C-A564-0480997EAEC7}"/>
          </ac:spMkLst>
        </pc:spChg>
        <pc:spChg chg="add mod">
          <ac:chgData name="Charline Dop" userId="632207e5-4879-48e4-892a-a6c07a93a4e8" providerId="ADAL" clId="{F2EC516F-DD19-43FB-B476-AA1D828B93A4}" dt="2024-03-27T07:55:31.580" v="1432" actId="113"/>
          <ac:spMkLst>
            <pc:docMk/>
            <pc:sldMk cId="508041829" sldId="274"/>
            <ac:spMk id="40" creationId="{AF505D5A-A9C3-A684-56A7-1CA25CE8B93D}"/>
          </ac:spMkLst>
        </pc:spChg>
        <pc:spChg chg="add mod">
          <ac:chgData name="Charline Dop" userId="632207e5-4879-48e4-892a-a6c07a93a4e8" providerId="ADAL" clId="{F2EC516F-DD19-43FB-B476-AA1D828B93A4}" dt="2024-03-27T07:55:31.580" v="1432" actId="113"/>
          <ac:spMkLst>
            <pc:docMk/>
            <pc:sldMk cId="508041829" sldId="274"/>
            <ac:spMk id="41" creationId="{EAC23E7A-B5AE-A20E-E325-B6CAF7351E36}"/>
          </ac:spMkLst>
        </pc:spChg>
        <pc:spChg chg="add mod">
          <ac:chgData name="Charline Dop" userId="632207e5-4879-48e4-892a-a6c07a93a4e8" providerId="ADAL" clId="{F2EC516F-DD19-43FB-B476-AA1D828B93A4}" dt="2024-03-27T07:47:27.406" v="1358" actId="207"/>
          <ac:spMkLst>
            <pc:docMk/>
            <pc:sldMk cId="508041829" sldId="274"/>
            <ac:spMk id="42" creationId="{4A6F5C8C-4A36-A2BB-0620-713F6AB7C75F}"/>
          </ac:spMkLst>
        </pc:spChg>
        <pc:spChg chg="add mod">
          <ac:chgData name="Charline Dop" userId="632207e5-4879-48e4-892a-a6c07a93a4e8" providerId="ADAL" clId="{F2EC516F-DD19-43FB-B476-AA1D828B93A4}" dt="2024-03-27T07:48:01.002" v="1388" actId="404"/>
          <ac:spMkLst>
            <pc:docMk/>
            <pc:sldMk cId="508041829" sldId="274"/>
            <ac:spMk id="43" creationId="{618E4F73-0DBE-F3B7-C688-20CE1D4E263D}"/>
          </ac:spMkLst>
        </pc:spChg>
        <pc:spChg chg="add mod">
          <ac:chgData name="Charline Dop" userId="632207e5-4879-48e4-892a-a6c07a93a4e8" providerId="ADAL" clId="{F2EC516F-DD19-43FB-B476-AA1D828B93A4}" dt="2024-03-27T07:55:31.580" v="1432" actId="113"/>
          <ac:spMkLst>
            <pc:docMk/>
            <pc:sldMk cId="508041829" sldId="274"/>
            <ac:spMk id="44" creationId="{B0E6F5FB-4BEC-A4A0-37B2-431E033561E9}"/>
          </ac:spMkLst>
        </pc:spChg>
        <pc:spChg chg="add mod">
          <ac:chgData name="Charline Dop" userId="632207e5-4879-48e4-892a-a6c07a93a4e8" providerId="ADAL" clId="{F2EC516F-DD19-43FB-B476-AA1D828B93A4}" dt="2024-03-27T07:55:31.580" v="1432" actId="113"/>
          <ac:spMkLst>
            <pc:docMk/>
            <pc:sldMk cId="508041829" sldId="274"/>
            <ac:spMk id="45" creationId="{D031339F-0DED-AA02-9880-78565AEE69F2}"/>
          </ac:spMkLst>
        </pc:spChg>
        <pc:spChg chg="add mod">
          <ac:chgData name="Charline Dop" userId="632207e5-4879-48e4-892a-a6c07a93a4e8" providerId="ADAL" clId="{F2EC516F-DD19-43FB-B476-AA1D828B93A4}" dt="2024-03-27T08:03:12.120" v="1457" actId="207"/>
          <ac:spMkLst>
            <pc:docMk/>
            <pc:sldMk cId="508041829" sldId="274"/>
            <ac:spMk id="46" creationId="{4A8089E1-35C2-F0B3-4F65-A1CD49074A5D}"/>
          </ac:spMkLst>
        </pc:spChg>
        <pc:spChg chg="add mod">
          <ac:chgData name="Charline Dop" userId="632207e5-4879-48e4-892a-a6c07a93a4e8" providerId="ADAL" clId="{F2EC516F-DD19-43FB-B476-AA1D828B93A4}" dt="2024-03-27T08:09:59.630" v="1502" actId="1076"/>
          <ac:spMkLst>
            <pc:docMk/>
            <pc:sldMk cId="508041829" sldId="274"/>
            <ac:spMk id="51" creationId="{E3E744D5-803A-9953-6EE1-A1D7EC2E6C65}"/>
          </ac:spMkLst>
        </pc:spChg>
        <pc:spChg chg="add mod">
          <ac:chgData name="Charline Dop" userId="632207e5-4879-48e4-892a-a6c07a93a4e8" providerId="ADAL" clId="{F2EC516F-DD19-43FB-B476-AA1D828B93A4}" dt="2024-03-27T08:21:39.808" v="1536" actId="1076"/>
          <ac:spMkLst>
            <pc:docMk/>
            <pc:sldMk cId="508041829" sldId="274"/>
            <ac:spMk id="53" creationId="{CC71EA13-65CF-CA62-F999-8E48F1BE0100}"/>
          </ac:spMkLst>
        </pc:spChg>
        <pc:picChg chg="add mod">
          <ac:chgData name="Charline Dop" userId="632207e5-4879-48e4-892a-a6c07a93a4e8" providerId="ADAL" clId="{F2EC516F-DD19-43FB-B476-AA1D828B93A4}" dt="2024-03-27T07:25:29.383" v="639"/>
          <ac:picMkLst>
            <pc:docMk/>
            <pc:sldMk cId="508041829" sldId="274"/>
            <ac:picMk id="38" creationId="{E31F1F80-2AFA-F8F0-CDC2-A428569ACE6D}"/>
          </ac:picMkLst>
        </pc:picChg>
        <pc:picChg chg="add mod">
          <ac:chgData name="Charline Dop" userId="632207e5-4879-48e4-892a-a6c07a93a4e8" providerId="ADAL" clId="{F2EC516F-DD19-43FB-B476-AA1D828B93A4}" dt="2024-03-27T11:41:10.354" v="2479" actId="1076"/>
          <ac:picMkLst>
            <pc:docMk/>
            <pc:sldMk cId="508041829" sldId="274"/>
            <ac:picMk id="48" creationId="{B7B70FD7-DF7A-FC5B-2D96-5474295C223F}"/>
          </ac:picMkLst>
        </pc:picChg>
        <pc:picChg chg="add mod ord">
          <ac:chgData name="Charline Dop" userId="632207e5-4879-48e4-892a-a6c07a93a4e8" providerId="ADAL" clId="{F2EC516F-DD19-43FB-B476-AA1D828B93A4}" dt="2024-03-27T08:21:49.688" v="1539" actId="1076"/>
          <ac:picMkLst>
            <pc:docMk/>
            <pc:sldMk cId="508041829" sldId="274"/>
            <ac:picMk id="55" creationId="{E699C379-CB5B-8C8D-E9F6-A3CB59A5E2EA}"/>
          </ac:picMkLst>
        </pc:picChg>
        <pc:picChg chg="add mod ord">
          <ac:chgData name="Charline Dop" userId="632207e5-4879-48e4-892a-a6c07a93a4e8" providerId="ADAL" clId="{F2EC516F-DD19-43FB-B476-AA1D828B93A4}" dt="2024-03-27T08:21:56.936" v="1541" actId="1076"/>
          <ac:picMkLst>
            <pc:docMk/>
            <pc:sldMk cId="508041829" sldId="274"/>
            <ac:picMk id="57" creationId="{60064734-D294-2D13-E1A3-14A0B8B46FED}"/>
          </ac:picMkLst>
        </pc:picChg>
        <pc:picChg chg="add mod">
          <ac:chgData name="Charline Dop" userId="632207e5-4879-48e4-892a-a6c07a93a4e8" providerId="ADAL" clId="{F2EC516F-DD19-43FB-B476-AA1D828B93A4}" dt="2024-03-27T08:22:01.292" v="1542" actId="1076"/>
          <ac:picMkLst>
            <pc:docMk/>
            <pc:sldMk cId="508041829" sldId="274"/>
            <ac:picMk id="59" creationId="{70B07CBF-CE20-9731-8848-813088B34BDE}"/>
          </ac:picMkLst>
        </pc:picChg>
        <pc:picChg chg="add mod">
          <ac:chgData name="Charline Dop" userId="632207e5-4879-48e4-892a-a6c07a93a4e8" providerId="ADAL" clId="{F2EC516F-DD19-43FB-B476-AA1D828B93A4}" dt="2024-03-27T08:22:30.897" v="1550" actId="1076"/>
          <ac:picMkLst>
            <pc:docMk/>
            <pc:sldMk cId="508041829" sldId="274"/>
            <ac:picMk id="61" creationId="{B0F45E00-57E0-95B4-2F9C-9982AE20CCD5}"/>
          </ac:picMkLst>
        </pc:picChg>
        <pc:cxnChg chg="add mod">
          <ac:chgData name="Charline Dop" userId="632207e5-4879-48e4-892a-a6c07a93a4e8" providerId="ADAL" clId="{F2EC516F-DD19-43FB-B476-AA1D828B93A4}" dt="2024-03-27T08:08:44.172" v="1461" actId="14861"/>
          <ac:cxnSpMkLst>
            <pc:docMk/>
            <pc:sldMk cId="508041829" sldId="274"/>
            <ac:cxnSpMk id="50" creationId="{5C0C7E22-5207-7A7C-1560-F944771D1977}"/>
          </ac:cxnSpMkLst>
        </pc:cxnChg>
        <pc:cxnChg chg="add mod">
          <ac:chgData name="Charline Dop" userId="632207e5-4879-48e4-892a-a6c07a93a4e8" providerId="ADAL" clId="{F2EC516F-DD19-43FB-B476-AA1D828B93A4}" dt="2024-03-27T08:21:39.808" v="1536" actId="1076"/>
          <ac:cxnSpMkLst>
            <pc:docMk/>
            <pc:sldMk cId="508041829" sldId="274"/>
            <ac:cxnSpMk id="52" creationId="{4B6491A0-6EAD-08C5-C659-CF1E3D73CDB2}"/>
          </ac:cxnSpMkLst>
        </pc:cxnChg>
      </pc:sldChg>
      <pc:sldChg chg="add del">
        <pc:chgData name="Charline Dop" userId="632207e5-4879-48e4-892a-a6c07a93a4e8" providerId="ADAL" clId="{F2EC516F-DD19-43FB-B476-AA1D828B93A4}" dt="2024-03-27T09:46:25.171" v="2117" actId="47"/>
        <pc:sldMkLst>
          <pc:docMk/>
          <pc:sldMk cId="2804104666" sldId="275"/>
        </pc:sldMkLst>
      </pc:sldChg>
      <pc:sldChg chg="addSp delSp modSp add del mod delAnim modAnim">
        <pc:chgData name="Charline Dop" userId="632207e5-4879-48e4-892a-a6c07a93a4e8" providerId="ADAL" clId="{F2EC516F-DD19-43FB-B476-AA1D828B93A4}" dt="2024-03-29T15:52:40.273" v="5275"/>
        <pc:sldMkLst>
          <pc:docMk/>
          <pc:sldMk cId="4001802359" sldId="275"/>
        </pc:sldMkLst>
        <pc:spChg chg="mod">
          <ac:chgData name="Charline Dop" userId="632207e5-4879-48e4-892a-a6c07a93a4e8" providerId="ADAL" clId="{F2EC516F-DD19-43FB-B476-AA1D828B93A4}" dt="2024-03-27T15:57:37.378" v="3806" actId="20577"/>
          <ac:spMkLst>
            <pc:docMk/>
            <pc:sldMk cId="4001802359" sldId="275"/>
            <ac:spMk id="2" creationId="{B63A2C49-7DB7-4528-0DC4-8E498707513E}"/>
          </ac:spMkLst>
        </pc:spChg>
        <pc:spChg chg="add del mod">
          <ac:chgData name="Charline Dop" userId="632207e5-4879-48e4-892a-a6c07a93a4e8" providerId="ADAL" clId="{F2EC516F-DD19-43FB-B476-AA1D828B93A4}" dt="2024-03-27T17:03:32.408" v="4126" actId="478"/>
          <ac:spMkLst>
            <pc:docMk/>
            <pc:sldMk cId="4001802359" sldId="275"/>
            <ac:spMk id="3" creationId="{E4A6D00D-E3E4-BA2E-A55B-3F875BC2DB77}"/>
          </ac:spMkLst>
        </pc:spChg>
        <pc:spChg chg="add mod">
          <ac:chgData name="Charline Dop" userId="632207e5-4879-48e4-892a-a6c07a93a4e8" providerId="ADAL" clId="{F2EC516F-DD19-43FB-B476-AA1D828B93A4}" dt="2024-03-29T15:39:49.807" v="5122" actId="14100"/>
          <ac:spMkLst>
            <pc:docMk/>
            <pc:sldMk cId="4001802359" sldId="275"/>
            <ac:spMk id="5" creationId="{B15E8A25-EBDA-7427-DFDA-18F046ABE6B1}"/>
          </ac:spMkLst>
        </pc:spChg>
        <pc:spChg chg="add mod">
          <ac:chgData name="Charline Dop" userId="632207e5-4879-48e4-892a-a6c07a93a4e8" providerId="ADAL" clId="{F2EC516F-DD19-43FB-B476-AA1D828B93A4}" dt="2024-03-29T13:23:59.815" v="4887" actId="404"/>
          <ac:spMkLst>
            <pc:docMk/>
            <pc:sldMk cId="4001802359" sldId="275"/>
            <ac:spMk id="6" creationId="{AC9FCE25-2B91-3AC8-108B-B83DC1DD6C53}"/>
          </ac:spMkLst>
        </pc:spChg>
        <pc:spChg chg="add del mod">
          <ac:chgData name="Charline Dop" userId="632207e5-4879-48e4-892a-a6c07a93a4e8" providerId="ADAL" clId="{F2EC516F-DD19-43FB-B476-AA1D828B93A4}" dt="2024-03-27T17:03:33.193" v="4127" actId="478"/>
          <ac:spMkLst>
            <pc:docMk/>
            <pc:sldMk cId="4001802359" sldId="275"/>
            <ac:spMk id="8" creationId="{6FE2BCCE-6F61-19DA-438F-546F01E9E27E}"/>
          </ac:spMkLst>
        </pc:spChg>
        <pc:spChg chg="add del mod">
          <ac:chgData name="Charline Dop" userId="632207e5-4879-48e4-892a-a6c07a93a4e8" providerId="ADAL" clId="{F2EC516F-DD19-43FB-B476-AA1D828B93A4}" dt="2024-03-27T17:03:33.730" v="4128" actId="478"/>
          <ac:spMkLst>
            <pc:docMk/>
            <pc:sldMk cId="4001802359" sldId="275"/>
            <ac:spMk id="9" creationId="{250A98A1-5561-0668-A326-DEF888D62527}"/>
          </ac:spMkLst>
        </pc:spChg>
        <pc:spChg chg="add mod">
          <ac:chgData name="Charline Dop" userId="632207e5-4879-48e4-892a-a6c07a93a4e8" providerId="ADAL" clId="{F2EC516F-DD19-43FB-B476-AA1D828B93A4}" dt="2024-03-29T08:16:50.332" v="4699" actId="1076"/>
          <ac:spMkLst>
            <pc:docMk/>
            <pc:sldMk cId="4001802359" sldId="275"/>
            <ac:spMk id="9" creationId="{3DE16D15-BE72-CED3-BB31-82AC5EA0E10F}"/>
          </ac:spMkLst>
        </pc:spChg>
        <pc:spChg chg="add del mod">
          <ac:chgData name="Charline Dop" userId="632207e5-4879-48e4-892a-a6c07a93a4e8" providerId="ADAL" clId="{F2EC516F-DD19-43FB-B476-AA1D828B93A4}" dt="2024-03-27T17:03:34.508" v="4129" actId="478"/>
          <ac:spMkLst>
            <pc:docMk/>
            <pc:sldMk cId="4001802359" sldId="275"/>
            <ac:spMk id="10" creationId="{870C4121-A79E-3EB1-DB77-0A0711E2DF8F}"/>
          </ac:spMkLst>
        </pc:spChg>
        <pc:spChg chg="add del mod">
          <ac:chgData name="Charline Dop" userId="632207e5-4879-48e4-892a-a6c07a93a4e8" providerId="ADAL" clId="{F2EC516F-DD19-43FB-B476-AA1D828B93A4}" dt="2024-03-27T17:03:35.457" v="4130" actId="478"/>
          <ac:spMkLst>
            <pc:docMk/>
            <pc:sldMk cId="4001802359" sldId="275"/>
            <ac:spMk id="11" creationId="{AA7469F4-B274-FAC8-94DF-968D9B7BC674}"/>
          </ac:spMkLst>
        </pc:spChg>
        <pc:spChg chg="add del mod topLvl">
          <ac:chgData name="Charline Dop" userId="632207e5-4879-48e4-892a-a6c07a93a4e8" providerId="ADAL" clId="{F2EC516F-DD19-43FB-B476-AA1D828B93A4}" dt="2024-03-29T15:38:08.926" v="5105" actId="478"/>
          <ac:spMkLst>
            <pc:docMk/>
            <pc:sldMk cId="4001802359" sldId="275"/>
            <ac:spMk id="13" creationId="{458BB718-0DF4-4B0C-7561-5F8E23D59DA0}"/>
          </ac:spMkLst>
        </pc:spChg>
        <pc:spChg chg="add mod">
          <ac:chgData name="Charline Dop" userId="632207e5-4879-48e4-892a-a6c07a93a4e8" providerId="ADAL" clId="{F2EC516F-DD19-43FB-B476-AA1D828B93A4}" dt="2024-03-29T15:39:54.358" v="5124" actId="14100"/>
          <ac:spMkLst>
            <pc:docMk/>
            <pc:sldMk cId="4001802359" sldId="275"/>
            <ac:spMk id="16" creationId="{F01A2062-41B0-E251-BABB-597737519265}"/>
          </ac:spMkLst>
        </pc:spChg>
        <pc:spChg chg="add del mod">
          <ac:chgData name="Charline Dop" userId="632207e5-4879-48e4-892a-a6c07a93a4e8" providerId="ADAL" clId="{F2EC516F-DD19-43FB-B476-AA1D828B93A4}" dt="2024-03-29T13:15:06.327" v="4842" actId="478"/>
          <ac:spMkLst>
            <pc:docMk/>
            <pc:sldMk cId="4001802359" sldId="275"/>
            <ac:spMk id="17" creationId="{239C1B12-97DB-20A3-1F39-D5C1A8DE2B40}"/>
          </ac:spMkLst>
        </pc:spChg>
        <pc:spChg chg="add mod">
          <ac:chgData name="Charline Dop" userId="632207e5-4879-48e4-892a-a6c07a93a4e8" providerId="ADAL" clId="{F2EC516F-DD19-43FB-B476-AA1D828B93A4}" dt="2024-03-29T15:40:42.203" v="5162" actId="207"/>
          <ac:spMkLst>
            <pc:docMk/>
            <pc:sldMk cId="4001802359" sldId="275"/>
            <ac:spMk id="21" creationId="{BF20273D-B982-929C-56A2-408E0928505B}"/>
          </ac:spMkLst>
        </pc:spChg>
        <pc:spChg chg="add mod">
          <ac:chgData name="Charline Dop" userId="632207e5-4879-48e4-892a-a6c07a93a4e8" providerId="ADAL" clId="{F2EC516F-DD19-43FB-B476-AA1D828B93A4}" dt="2024-03-29T15:38:29.624" v="5110" actId="1076"/>
          <ac:spMkLst>
            <pc:docMk/>
            <pc:sldMk cId="4001802359" sldId="275"/>
            <ac:spMk id="22" creationId="{FA4657EC-9408-F6AE-545D-4CABA31D289A}"/>
          </ac:spMkLst>
        </pc:spChg>
        <pc:spChg chg="add mod">
          <ac:chgData name="Charline Dop" userId="632207e5-4879-48e4-892a-a6c07a93a4e8" providerId="ADAL" clId="{F2EC516F-DD19-43FB-B476-AA1D828B93A4}" dt="2024-03-29T15:40:48.967" v="5164" actId="1076"/>
          <ac:spMkLst>
            <pc:docMk/>
            <pc:sldMk cId="4001802359" sldId="275"/>
            <ac:spMk id="23" creationId="{940A8B8D-ED2C-9F66-C326-B0D8D8F92511}"/>
          </ac:spMkLst>
        </pc:spChg>
        <pc:spChg chg="add mod">
          <ac:chgData name="Charline Dop" userId="632207e5-4879-48e4-892a-a6c07a93a4e8" providerId="ADAL" clId="{F2EC516F-DD19-43FB-B476-AA1D828B93A4}" dt="2024-03-29T15:49:23.006" v="5258" actId="1076"/>
          <ac:spMkLst>
            <pc:docMk/>
            <pc:sldMk cId="4001802359" sldId="275"/>
            <ac:spMk id="30" creationId="{B82ACA5C-3A81-5EFC-9BFA-B6EAE5BE75A3}"/>
          </ac:spMkLst>
        </pc:spChg>
        <pc:spChg chg="add del mod">
          <ac:chgData name="Charline Dop" userId="632207e5-4879-48e4-892a-a6c07a93a4e8" providerId="ADAL" clId="{F2EC516F-DD19-43FB-B476-AA1D828B93A4}" dt="2024-03-29T15:46:53.985" v="5226" actId="478"/>
          <ac:spMkLst>
            <pc:docMk/>
            <pc:sldMk cId="4001802359" sldId="275"/>
            <ac:spMk id="31" creationId="{C4CC32AC-C534-E1EF-0E9F-23F90D4BA485}"/>
          </ac:spMkLst>
        </pc:spChg>
        <pc:spChg chg="add mod">
          <ac:chgData name="Charline Dop" userId="632207e5-4879-48e4-892a-a6c07a93a4e8" providerId="ADAL" clId="{F2EC516F-DD19-43FB-B476-AA1D828B93A4}" dt="2024-03-29T15:49:11.486" v="5256" actId="1076"/>
          <ac:spMkLst>
            <pc:docMk/>
            <pc:sldMk cId="4001802359" sldId="275"/>
            <ac:spMk id="32" creationId="{AE313C90-C4BE-6331-8AB7-C6AA138C4541}"/>
          </ac:spMkLst>
        </pc:spChg>
        <pc:spChg chg="del">
          <ac:chgData name="Charline Dop" userId="632207e5-4879-48e4-892a-a6c07a93a4e8" providerId="ADAL" clId="{F2EC516F-DD19-43FB-B476-AA1D828B93A4}" dt="2024-03-27T15:57:39.669" v="3807" actId="478"/>
          <ac:spMkLst>
            <pc:docMk/>
            <pc:sldMk cId="4001802359" sldId="275"/>
            <ac:spMk id="44" creationId="{496DEF27-D5F1-26B8-F12C-181FCFF406F3}"/>
          </ac:spMkLst>
        </pc:spChg>
        <pc:spChg chg="del mod">
          <ac:chgData name="Charline Dop" userId="632207e5-4879-48e4-892a-a6c07a93a4e8" providerId="ADAL" clId="{F2EC516F-DD19-43FB-B476-AA1D828B93A4}" dt="2024-03-29T08:29:21.028" v="4787" actId="478"/>
          <ac:spMkLst>
            <pc:docMk/>
            <pc:sldMk cId="4001802359" sldId="275"/>
            <ac:spMk id="46" creationId="{43DFAAB6-6A2B-EECC-5F03-1026D6C56AE9}"/>
          </ac:spMkLst>
        </pc:spChg>
        <pc:grpChg chg="add del mod">
          <ac:chgData name="Charline Dop" userId="632207e5-4879-48e4-892a-a6c07a93a4e8" providerId="ADAL" clId="{F2EC516F-DD19-43FB-B476-AA1D828B93A4}" dt="2024-03-29T15:38:05.983" v="5104" actId="478"/>
          <ac:grpSpMkLst>
            <pc:docMk/>
            <pc:sldMk cId="4001802359" sldId="275"/>
            <ac:grpSpMk id="14" creationId="{7E0B55CE-776A-8CC7-AF32-353A832BA696}"/>
          </ac:grpSpMkLst>
        </pc:grpChg>
        <pc:grpChg chg="add del mod">
          <ac:chgData name="Charline Dop" userId="632207e5-4879-48e4-892a-a6c07a93a4e8" providerId="ADAL" clId="{F2EC516F-DD19-43FB-B476-AA1D828B93A4}" dt="2024-03-29T15:38:08.926" v="5105" actId="478"/>
          <ac:grpSpMkLst>
            <pc:docMk/>
            <pc:sldMk cId="4001802359" sldId="275"/>
            <ac:grpSpMk id="15" creationId="{7F68631F-84E4-16B1-F232-16DCE99AF1FA}"/>
          </ac:grpSpMkLst>
        </pc:grpChg>
        <pc:grpChg chg="del">
          <ac:chgData name="Charline Dop" userId="632207e5-4879-48e4-892a-a6c07a93a4e8" providerId="ADAL" clId="{F2EC516F-DD19-43FB-B476-AA1D828B93A4}" dt="2024-03-27T15:57:40.371" v="3808" actId="478"/>
          <ac:grpSpMkLst>
            <pc:docMk/>
            <pc:sldMk cId="4001802359" sldId="275"/>
            <ac:grpSpMk id="43" creationId="{86318C37-A0E6-028B-89EE-7D486BC1DBB3}"/>
          </ac:grpSpMkLst>
        </pc:grpChg>
        <pc:picChg chg="add mod">
          <ac:chgData name="Charline Dop" userId="632207e5-4879-48e4-892a-a6c07a93a4e8" providerId="ADAL" clId="{F2EC516F-DD19-43FB-B476-AA1D828B93A4}" dt="2024-03-29T13:23:59.815" v="4887" actId="404"/>
          <ac:picMkLst>
            <pc:docMk/>
            <pc:sldMk cId="4001802359" sldId="275"/>
            <ac:picMk id="4" creationId="{19381D6E-F99C-39E4-F36E-7B3F69CDC5DD}"/>
          </ac:picMkLst>
        </pc:picChg>
        <pc:picChg chg="add del mod">
          <ac:chgData name="Charline Dop" userId="632207e5-4879-48e4-892a-a6c07a93a4e8" providerId="ADAL" clId="{F2EC516F-DD19-43FB-B476-AA1D828B93A4}" dt="2024-03-28T16:19:09.409" v="4167" actId="478"/>
          <ac:picMkLst>
            <pc:docMk/>
            <pc:sldMk cId="4001802359" sldId="275"/>
            <ac:picMk id="4" creationId="{4C757B28-820E-9DC2-F8E5-3E55C8873331}"/>
          </ac:picMkLst>
        </pc:picChg>
        <pc:picChg chg="add del mod">
          <ac:chgData name="Charline Dop" userId="632207e5-4879-48e4-892a-a6c07a93a4e8" providerId="ADAL" clId="{F2EC516F-DD19-43FB-B476-AA1D828B93A4}" dt="2024-03-27T17:02:58.204" v="4124" actId="478"/>
          <ac:picMkLst>
            <pc:docMk/>
            <pc:sldMk cId="4001802359" sldId="275"/>
            <ac:picMk id="5" creationId="{4B631C2F-43F6-1686-C68C-C877BBD95C57}"/>
          </ac:picMkLst>
        </pc:picChg>
        <pc:picChg chg="add del mod">
          <ac:chgData name="Charline Dop" userId="632207e5-4879-48e4-892a-a6c07a93a4e8" providerId="ADAL" clId="{F2EC516F-DD19-43FB-B476-AA1D828B93A4}" dt="2024-03-27T17:02:59.077" v="4125" actId="478"/>
          <ac:picMkLst>
            <pc:docMk/>
            <pc:sldMk cId="4001802359" sldId="275"/>
            <ac:picMk id="7" creationId="{12AAA8FF-274D-A819-104B-E70823FAEC3A}"/>
          </ac:picMkLst>
        </pc:picChg>
        <pc:picChg chg="add del mod">
          <ac:chgData name="Charline Dop" userId="632207e5-4879-48e4-892a-a6c07a93a4e8" providerId="ADAL" clId="{F2EC516F-DD19-43FB-B476-AA1D828B93A4}" dt="2024-03-29T08:14:37.387" v="4613" actId="478"/>
          <ac:picMkLst>
            <pc:docMk/>
            <pc:sldMk cId="4001802359" sldId="275"/>
            <ac:picMk id="7" creationId="{DCA9965C-5AEC-A7D9-477F-1745B08C02EE}"/>
          </ac:picMkLst>
        </pc:picChg>
        <pc:picChg chg="add del mod">
          <ac:chgData name="Charline Dop" userId="632207e5-4879-48e4-892a-a6c07a93a4e8" providerId="ADAL" clId="{F2EC516F-DD19-43FB-B476-AA1D828B93A4}" dt="2024-03-29T08:20:35.795" v="4735" actId="478"/>
          <ac:picMkLst>
            <pc:docMk/>
            <pc:sldMk cId="4001802359" sldId="275"/>
            <ac:picMk id="10" creationId="{A0201CBF-1234-6601-A987-55295668211E}"/>
          </ac:picMkLst>
        </pc:picChg>
        <pc:picChg chg="add mod ord topLvl">
          <ac:chgData name="Charline Dop" userId="632207e5-4879-48e4-892a-a6c07a93a4e8" providerId="ADAL" clId="{F2EC516F-DD19-43FB-B476-AA1D828B93A4}" dt="2024-03-29T15:40:07.203" v="5158" actId="1037"/>
          <ac:picMkLst>
            <pc:docMk/>
            <pc:sldMk cId="4001802359" sldId="275"/>
            <ac:picMk id="12" creationId="{2D3ED135-92B0-8473-03C1-DD977B809FA9}"/>
          </ac:picMkLst>
        </pc:picChg>
        <pc:picChg chg="add del mod">
          <ac:chgData name="Charline Dop" userId="632207e5-4879-48e4-892a-a6c07a93a4e8" providerId="ADAL" clId="{F2EC516F-DD19-43FB-B476-AA1D828B93A4}" dt="2024-03-27T17:00:29.191" v="4123" actId="478"/>
          <ac:picMkLst>
            <pc:docMk/>
            <pc:sldMk cId="4001802359" sldId="275"/>
            <ac:picMk id="13" creationId="{C552F571-2EEF-F190-E384-7E5E56299B3E}"/>
          </ac:picMkLst>
        </pc:picChg>
        <pc:picChg chg="add del mod">
          <ac:chgData name="Charline Dop" userId="632207e5-4879-48e4-892a-a6c07a93a4e8" providerId="ADAL" clId="{F2EC516F-DD19-43FB-B476-AA1D828B93A4}" dt="2024-03-29T13:26:44.929" v="5007" actId="478"/>
          <ac:picMkLst>
            <pc:docMk/>
            <pc:sldMk cId="4001802359" sldId="275"/>
            <ac:picMk id="25" creationId="{DE22BA70-7297-3563-C91B-3A403DEB310F}"/>
          </ac:picMkLst>
        </pc:picChg>
        <pc:picChg chg="add mod">
          <ac:chgData name="Charline Dop" userId="632207e5-4879-48e4-892a-a6c07a93a4e8" providerId="ADAL" clId="{F2EC516F-DD19-43FB-B476-AA1D828B93A4}" dt="2024-03-29T15:40:12.235" v="5159" actId="1076"/>
          <ac:picMkLst>
            <pc:docMk/>
            <pc:sldMk cId="4001802359" sldId="275"/>
            <ac:picMk id="27" creationId="{79D6C109-B04B-9803-BB13-2A725A150D75}"/>
          </ac:picMkLst>
        </pc:picChg>
        <pc:picChg chg="add mod">
          <ac:chgData name="Charline Dop" userId="632207e5-4879-48e4-892a-a6c07a93a4e8" providerId="ADAL" clId="{F2EC516F-DD19-43FB-B476-AA1D828B93A4}" dt="2024-03-29T15:47:16.438" v="5233" actId="1076"/>
          <ac:picMkLst>
            <pc:docMk/>
            <pc:sldMk cId="4001802359" sldId="275"/>
            <ac:picMk id="29" creationId="{1CF1AC9C-E238-2AA5-D4B9-232A62338191}"/>
          </ac:picMkLst>
        </pc:picChg>
        <pc:cxnChg chg="add mod">
          <ac:chgData name="Charline Dop" userId="632207e5-4879-48e4-892a-a6c07a93a4e8" providerId="ADAL" clId="{F2EC516F-DD19-43FB-B476-AA1D828B93A4}" dt="2024-03-29T15:38:24.732" v="5109" actId="1076"/>
          <ac:cxnSpMkLst>
            <pc:docMk/>
            <pc:sldMk cId="4001802359" sldId="275"/>
            <ac:cxnSpMk id="20" creationId="{161D7622-33B3-577D-79C3-A2F5D585EB45}"/>
          </ac:cxnSpMkLst>
        </pc:cxnChg>
      </pc:sldChg>
      <pc:sldChg chg="add del">
        <pc:chgData name="Charline Dop" userId="632207e5-4879-48e4-892a-a6c07a93a4e8" providerId="ADAL" clId="{F2EC516F-DD19-43FB-B476-AA1D828B93A4}" dt="2024-03-27T11:06:53.843" v="2470" actId="47"/>
        <pc:sldMkLst>
          <pc:docMk/>
          <pc:sldMk cId="4093250828" sldId="275"/>
        </pc:sldMkLst>
      </pc:sldChg>
      <pc:sldChg chg="addSp delSp modSp add del mod">
        <pc:chgData name="Charline Dop" userId="632207e5-4879-48e4-892a-a6c07a93a4e8" providerId="ADAL" clId="{F2EC516F-DD19-43FB-B476-AA1D828B93A4}" dt="2024-03-27T15:06:25.911" v="3503" actId="47"/>
        <pc:sldMkLst>
          <pc:docMk/>
          <pc:sldMk cId="456263329" sldId="276"/>
        </pc:sldMkLst>
        <pc:spChg chg="mod">
          <ac:chgData name="Charline Dop" userId="632207e5-4879-48e4-892a-a6c07a93a4e8" providerId="ADAL" clId="{F2EC516F-DD19-43FB-B476-AA1D828B93A4}" dt="2024-03-27T12:45:59.037" v="3185"/>
          <ac:spMkLst>
            <pc:docMk/>
            <pc:sldMk cId="456263329" sldId="276"/>
            <ac:spMk id="43" creationId="{87EE1F4D-0DA4-01BF-329C-7815FB4D8D42}"/>
          </ac:spMkLst>
        </pc:spChg>
        <pc:spChg chg="mod">
          <ac:chgData name="Charline Dop" userId="632207e5-4879-48e4-892a-a6c07a93a4e8" providerId="ADAL" clId="{F2EC516F-DD19-43FB-B476-AA1D828B93A4}" dt="2024-03-27T12:45:59.037" v="3185"/>
          <ac:spMkLst>
            <pc:docMk/>
            <pc:sldMk cId="456263329" sldId="276"/>
            <ac:spMk id="44" creationId="{E2EB5C2D-E97B-75C5-EBB3-567B7011CF1B}"/>
          </ac:spMkLst>
        </pc:spChg>
        <pc:grpChg chg="mod">
          <ac:chgData name="Charline Dop" userId="632207e5-4879-48e4-892a-a6c07a93a4e8" providerId="ADAL" clId="{F2EC516F-DD19-43FB-B476-AA1D828B93A4}" dt="2024-03-27T12:45:59.037" v="3185"/>
          <ac:grpSpMkLst>
            <pc:docMk/>
            <pc:sldMk cId="456263329" sldId="276"/>
            <ac:grpSpMk id="40" creationId="{B10F4EC1-D1D3-0BAE-4E96-82EE751EC747}"/>
          </ac:grpSpMkLst>
        </pc:grpChg>
        <pc:picChg chg="add del mod">
          <ac:chgData name="Charline Dop" userId="632207e5-4879-48e4-892a-a6c07a93a4e8" providerId="ADAL" clId="{F2EC516F-DD19-43FB-B476-AA1D828B93A4}" dt="2024-03-27T12:46:02.097" v="3187" actId="21"/>
          <ac:picMkLst>
            <pc:docMk/>
            <pc:sldMk cId="456263329" sldId="276"/>
            <ac:picMk id="2" creationId="{3C2972C7-4042-9598-E76B-167CF12936CB}"/>
          </ac:picMkLst>
        </pc:picChg>
        <pc:picChg chg="mod">
          <ac:chgData name="Charline Dop" userId="632207e5-4879-48e4-892a-a6c07a93a4e8" providerId="ADAL" clId="{F2EC516F-DD19-43FB-B476-AA1D828B93A4}" dt="2024-03-27T12:45:59.037" v="3185"/>
          <ac:picMkLst>
            <pc:docMk/>
            <pc:sldMk cId="456263329" sldId="276"/>
            <ac:picMk id="41" creationId="{8572223C-419E-F67F-F633-AE155D6722D1}"/>
          </ac:picMkLst>
        </pc:picChg>
        <pc:picChg chg="mod">
          <ac:chgData name="Charline Dop" userId="632207e5-4879-48e4-892a-a6c07a93a4e8" providerId="ADAL" clId="{F2EC516F-DD19-43FB-B476-AA1D828B93A4}" dt="2024-03-27T12:45:59.037" v="3185"/>
          <ac:picMkLst>
            <pc:docMk/>
            <pc:sldMk cId="456263329" sldId="276"/>
            <ac:picMk id="42" creationId="{4D97E6A7-ABD3-3CD5-DBD0-75429F55660A}"/>
          </ac:picMkLst>
        </pc:picChg>
        <pc:picChg chg="mod">
          <ac:chgData name="Charline Dop" userId="632207e5-4879-48e4-892a-a6c07a93a4e8" providerId="ADAL" clId="{F2EC516F-DD19-43FB-B476-AA1D828B93A4}" dt="2024-03-27T12:45:59.037" v="3185"/>
          <ac:picMkLst>
            <pc:docMk/>
            <pc:sldMk cId="456263329" sldId="276"/>
            <ac:picMk id="45" creationId="{DB8D557A-CBCD-D4F6-8010-6EC5EFF837E5}"/>
          </ac:picMkLst>
        </pc:picChg>
      </pc:sldChg>
      <pc:sldChg chg="addSp delSp modSp add mod delAnim modAnim">
        <pc:chgData name="Charline Dop" userId="632207e5-4879-48e4-892a-a6c07a93a4e8" providerId="ADAL" clId="{F2EC516F-DD19-43FB-B476-AA1D828B93A4}" dt="2024-03-28T14:09:21.023" v="4151" actId="108"/>
        <pc:sldMkLst>
          <pc:docMk/>
          <pc:sldMk cId="4256107726" sldId="276"/>
        </pc:sldMkLst>
        <pc:spChg chg="add mod">
          <ac:chgData name="Charline Dop" userId="632207e5-4879-48e4-892a-a6c07a93a4e8" providerId="ADAL" clId="{F2EC516F-DD19-43FB-B476-AA1D828B93A4}" dt="2024-03-28T14:09:21.023" v="4151" actId="108"/>
          <ac:spMkLst>
            <pc:docMk/>
            <pc:sldMk cId="4256107726" sldId="276"/>
            <ac:spMk id="10" creationId="{7CB34C69-252D-584F-B7F7-6A4DB40681C7}"/>
          </ac:spMkLst>
        </pc:spChg>
        <pc:spChg chg="add mod">
          <ac:chgData name="Charline Dop" userId="632207e5-4879-48e4-892a-a6c07a93a4e8" providerId="ADAL" clId="{F2EC516F-DD19-43FB-B476-AA1D828B93A4}" dt="2024-03-27T16:37:33.448" v="4017" actId="5793"/>
          <ac:spMkLst>
            <pc:docMk/>
            <pc:sldMk cId="4256107726" sldId="276"/>
            <ac:spMk id="13" creationId="{0D8E8717-227E-793E-3C8E-218012889AE1}"/>
          </ac:spMkLst>
        </pc:spChg>
        <pc:spChg chg="mod">
          <ac:chgData name="Charline Dop" userId="632207e5-4879-48e4-892a-a6c07a93a4e8" providerId="ADAL" clId="{F2EC516F-DD19-43FB-B476-AA1D828B93A4}" dt="2024-03-27T16:10:37.023" v="3903" actId="164"/>
          <ac:spMkLst>
            <pc:docMk/>
            <pc:sldMk cId="4256107726" sldId="276"/>
            <ac:spMk id="44" creationId="{069F535F-D910-0515-2B20-9524DEAC3A26}"/>
          </ac:spMkLst>
        </pc:spChg>
        <pc:spChg chg="del">
          <ac:chgData name="Charline Dop" userId="632207e5-4879-48e4-892a-a6c07a93a4e8" providerId="ADAL" clId="{F2EC516F-DD19-43FB-B476-AA1D828B93A4}" dt="2024-03-27T16:09:14.986" v="3882" actId="478"/>
          <ac:spMkLst>
            <pc:docMk/>
            <pc:sldMk cId="4256107726" sldId="276"/>
            <ac:spMk id="46" creationId="{2C0823D7-CC80-2DC4-28A3-27409209F06E}"/>
          </ac:spMkLst>
        </pc:spChg>
        <pc:spChg chg="mod">
          <ac:chgData name="Charline Dop" userId="632207e5-4879-48e4-892a-a6c07a93a4e8" providerId="ADAL" clId="{F2EC516F-DD19-43FB-B476-AA1D828B93A4}" dt="2024-03-28T14:07:34.374" v="4150" actId="403"/>
          <ac:spMkLst>
            <pc:docMk/>
            <pc:sldMk cId="4256107726" sldId="276"/>
            <ac:spMk id="49" creationId="{899290EA-832B-DE3E-42B8-C681BAD835B5}"/>
          </ac:spMkLst>
        </pc:spChg>
        <pc:spChg chg="del">
          <ac:chgData name="Charline Dop" userId="632207e5-4879-48e4-892a-a6c07a93a4e8" providerId="ADAL" clId="{F2EC516F-DD19-43FB-B476-AA1D828B93A4}" dt="2024-03-27T16:09:11.725" v="3880" actId="478"/>
          <ac:spMkLst>
            <pc:docMk/>
            <pc:sldMk cId="4256107726" sldId="276"/>
            <ac:spMk id="51" creationId="{D0F92EAF-C4FD-B515-0CCA-FFF1EDE83778}"/>
          </ac:spMkLst>
        </pc:spChg>
        <pc:grpChg chg="add mod">
          <ac:chgData name="Charline Dop" userId="632207e5-4879-48e4-892a-a6c07a93a4e8" providerId="ADAL" clId="{F2EC516F-DD19-43FB-B476-AA1D828B93A4}" dt="2024-03-27T16:10:41.276" v="3910" actId="1036"/>
          <ac:grpSpMkLst>
            <pc:docMk/>
            <pc:sldMk cId="4256107726" sldId="276"/>
            <ac:grpSpMk id="3" creationId="{BD08754F-ADED-1DC6-4B35-E4628E88F9A7}"/>
          </ac:grpSpMkLst>
        </pc:grpChg>
        <pc:grpChg chg="mod">
          <ac:chgData name="Charline Dop" userId="632207e5-4879-48e4-892a-a6c07a93a4e8" providerId="ADAL" clId="{F2EC516F-DD19-43FB-B476-AA1D828B93A4}" dt="2024-03-27T16:10:37.023" v="3903" actId="164"/>
          <ac:grpSpMkLst>
            <pc:docMk/>
            <pc:sldMk cId="4256107726" sldId="276"/>
            <ac:grpSpMk id="43" creationId="{4F4B0D9D-038F-6894-78E3-319EF47C2E96}"/>
          </ac:grpSpMkLst>
        </pc:grpChg>
        <pc:picChg chg="add mod">
          <ac:chgData name="Charline Dop" userId="632207e5-4879-48e4-892a-a6c07a93a4e8" providerId="ADAL" clId="{F2EC516F-DD19-43FB-B476-AA1D828B93A4}" dt="2024-03-27T16:11:00.141" v="3917" actId="1076"/>
          <ac:picMkLst>
            <pc:docMk/>
            <pc:sldMk cId="4256107726" sldId="276"/>
            <ac:picMk id="4" creationId="{6A956C72-23BA-B413-7D91-EAF281D4A1D3}"/>
          </ac:picMkLst>
        </pc:picChg>
        <pc:picChg chg="add del mod">
          <ac:chgData name="Charline Dop" userId="632207e5-4879-48e4-892a-a6c07a93a4e8" providerId="ADAL" clId="{F2EC516F-DD19-43FB-B476-AA1D828B93A4}" dt="2024-03-27T16:15:53.006" v="3932" actId="478"/>
          <ac:picMkLst>
            <pc:docMk/>
            <pc:sldMk cId="4256107726" sldId="276"/>
            <ac:picMk id="6" creationId="{97E93A62-7E69-0874-CED0-4214E0B4B928}"/>
          </ac:picMkLst>
        </pc:picChg>
        <pc:picChg chg="add del mod">
          <ac:chgData name="Charline Dop" userId="632207e5-4879-48e4-892a-a6c07a93a4e8" providerId="ADAL" clId="{F2EC516F-DD19-43FB-B476-AA1D828B93A4}" dt="2024-03-27T16:17:35.275" v="3943" actId="478"/>
          <ac:picMkLst>
            <pc:docMk/>
            <pc:sldMk cId="4256107726" sldId="276"/>
            <ac:picMk id="8" creationId="{D4E37F48-F93A-FFDE-9DA4-22672EC63DF5}"/>
          </ac:picMkLst>
        </pc:picChg>
        <pc:picChg chg="add mod">
          <ac:chgData name="Charline Dop" userId="632207e5-4879-48e4-892a-a6c07a93a4e8" providerId="ADAL" clId="{F2EC516F-DD19-43FB-B476-AA1D828B93A4}" dt="2024-03-27T16:17:33.299" v="3942" actId="14826"/>
          <ac:picMkLst>
            <pc:docMk/>
            <pc:sldMk cId="4256107726" sldId="276"/>
            <ac:picMk id="9" creationId="{0DC28F9B-4791-DBE4-9581-E5642194F1BE}"/>
          </ac:picMkLst>
        </pc:picChg>
        <pc:picChg chg="add mod">
          <ac:chgData name="Charline Dop" userId="632207e5-4879-48e4-892a-a6c07a93a4e8" providerId="ADAL" clId="{F2EC516F-DD19-43FB-B476-AA1D828B93A4}" dt="2024-03-27T16:20:24.036" v="3984" actId="1076"/>
          <ac:picMkLst>
            <pc:docMk/>
            <pc:sldMk cId="4256107726" sldId="276"/>
            <ac:picMk id="11" creationId="{6E122EE7-8B2C-1E23-F5CF-151868C08458}"/>
          </ac:picMkLst>
        </pc:picChg>
        <pc:picChg chg="add mod">
          <ac:chgData name="Charline Dop" userId="632207e5-4879-48e4-892a-a6c07a93a4e8" providerId="ADAL" clId="{F2EC516F-DD19-43FB-B476-AA1D828B93A4}" dt="2024-03-27T16:36:07.441" v="3999" actId="1076"/>
          <ac:picMkLst>
            <pc:docMk/>
            <pc:sldMk cId="4256107726" sldId="276"/>
            <ac:picMk id="12" creationId="{AE221635-73AA-80AB-3E5E-715AF80642A6}"/>
          </ac:picMkLst>
        </pc:picChg>
        <pc:picChg chg="add mod">
          <ac:chgData name="Charline Dop" userId="632207e5-4879-48e4-892a-a6c07a93a4e8" providerId="ADAL" clId="{F2EC516F-DD19-43FB-B476-AA1D828B93A4}" dt="2024-03-27T16:38:48.170" v="4019" actId="1076"/>
          <ac:picMkLst>
            <pc:docMk/>
            <pc:sldMk cId="4256107726" sldId="276"/>
            <ac:picMk id="14" creationId="{0107782F-5FA7-5276-8005-303D74FECEC3}"/>
          </ac:picMkLst>
        </pc:picChg>
        <pc:picChg chg="del">
          <ac:chgData name="Charline Dop" userId="632207e5-4879-48e4-892a-a6c07a93a4e8" providerId="ADAL" clId="{F2EC516F-DD19-43FB-B476-AA1D828B93A4}" dt="2024-03-27T16:09:13.583" v="3881" actId="478"/>
          <ac:picMkLst>
            <pc:docMk/>
            <pc:sldMk cId="4256107726" sldId="276"/>
            <ac:picMk id="48" creationId="{373DF3FB-04D3-2CF4-A65A-A715ECF4E14E}"/>
          </ac:picMkLst>
        </pc:picChg>
      </pc:sldChg>
      <pc:sldChg chg="addSp modSp add del mod">
        <pc:chgData name="Charline Dop" userId="632207e5-4879-48e4-892a-a6c07a93a4e8" providerId="ADAL" clId="{F2EC516F-DD19-43FB-B476-AA1D828B93A4}" dt="2024-03-27T16:48:58.219" v="4046" actId="47"/>
        <pc:sldMkLst>
          <pc:docMk/>
          <pc:sldMk cId="1520813342" sldId="277"/>
        </pc:sldMkLst>
        <pc:spChg chg="mod">
          <ac:chgData name="Charline Dop" userId="632207e5-4879-48e4-892a-a6c07a93a4e8" providerId="ADAL" clId="{F2EC516F-DD19-43FB-B476-AA1D828B93A4}" dt="2024-03-27T16:47:32.386" v="4041" actId="122"/>
          <ac:spMkLst>
            <pc:docMk/>
            <pc:sldMk cId="1520813342" sldId="277"/>
            <ac:spMk id="79" creationId="{CA3B07A1-0776-62E3-869B-459C76774BA2}"/>
          </ac:spMkLst>
        </pc:spChg>
        <pc:spChg chg="mod">
          <ac:chgData name="Charline Dop" userId="632207e5-4879-48e4-892a-a6c07a93a4e8" providerId="ADAL" clId="{F2EC516F-DD19-43FB-B476-AA1D828B93A4}" dt="2024-03-27T16:41:23.493" v="4026" actId="207"/>
          <ac:spMkLst>
            <pc:docMk/>
            <pc:sldMk cId="1520813342" sldId="277"/>
            <ac:spMk id="88" creationId="{E51F5554-152F-641B-74E9-B8FD5FDC5FDD}"/>
          </ac:spMkLst>
        </pc:spChg>
        <pc:grpChg chg="mod">
          <ac:chgData name="Charline Dop" userId="632207e5-4879-48e4-892a-a6c07a93a4e8" providerId="ADAL" clId="{F2EC516F-DD19-43FB-B476-AA1D828B93A4}" dt="2024-03-27T16:41:17.720" v="4025" actId="14100"/>
          <ac:grpSpMkLst>
            <pc:docMk/>
            <pc:sldMk cId="1520813342" sldId="277"/>
            <ac:grpSpMk id="86" creationId="{3CE837A0-8A7F-364B-6467-B41915A5E1F9}"/>
          </ac:grpSpMkLst>
        </pc:grpChg>
        <pc:picChg chg="add mod">
          <ac:chgData name="Charline Dop" userId="632207e5-4879-48e4-892a-a6c07a93a4e8" providerId="ADAL" clId="{F2EC516F-DD19-43FB-B476-AA1D828B93A4}" dt="2024-03-27T16:47:44.336" v="4043" actId="1076"/>
          <ac:picMkLst>
            <pc:docMk/>
            <pc:sldMk cId="1520813342" sldId="277"/>
            <ac:picMk id="2" creationId="{D23D0579-0C7E-5368-067A-00F8F7D1552D}"/>
          </ac:picMkLst>
        </pc:picChg>
        <pc:picChg chg="add mod">
          <ac:chgData name="Charline Dop" userId="632207e5-4879-48e4-892a-a6c07a93a4e8" providerId="ADAL" clId="{F2EC516F-DD19-43FB-B476-AA1D828B93A4}" dt="2024-03-27T16:47:44.336" v="4043" actId="1076"/>
          <ac:picMkLst>
            <pc:docMk/>
            <pc:sldMk cId="1520813342" sldId="277"/>
            <ac:picMk id="3" creationId="{2862DAB2-3AFF-970C-5E61-71F751583140}"/>
          </ac:picMkLst>
        </pc:picChg>
        <pc:cxnChg chg="mod">
          <ac:chgData name="Charline Dop" userId="632207e5-4879-48e4-892a-a6c07a93a4e8" providerId="ADAL" clId="{F2EC516F-DD19-43FB-B476-AA1D828B93A4}" dt="2024-03-27T16:47:28.507" v="4040" actId="1076"/>
          <ac:cxnSpMkLst>
            <pc:docMk/>
            <pc:sldMk cId="1520813342" sldId="277"/>
            <ac:cxnSpMk id="80" creationId="{DF38B408-A840-3067-5092-7D651420AA66}"/>
          </ac:cxnSpMkLst>
        </pc:cxnChg>
      </pc:sldChg>
      <pc:sldChg chg="modSp add mod">
        <pc:chgData name="Charline Dop" userId="632207e5-4879-48e4-892a-a6c07a93a4e8" providerId="ADAL" clId="{F2EC516F-DD19-43FB-B476-AA1D828B93A4}" dt="2024-03-29T15:53:38.314" v="5285" actId="1076"/>
        <pc:sldMkLst>
          <pc:docMk/>
          <pc:sldMk cId="1827469533" sldId="277"/>
        </pc:sldMkLst>
        <pc:spChg chg="mod">
          <ac:chgData name="Charline Dop" userId="632207e5-4879-48e4-892a-a6c07a93a4e8" providerId="ADAL" clId="{F2EC516F-DD19-43FB-B476-AA1D828B93A4}" dt="2024-03-29T15:53:17.307" v="5278" actId="1076"/>
          <ac:spMkLst>
            <pc:docMk/>
            <pc:sldMk cId="1827469533" sldId="277"/>
            <ac:spMk id="85" creationId="{B2C6BCC7-4D48-AFDA-BA89-C5A62713FF15}"/>
          </ac:spMkLst>
        </pc:spChg>
        <pc:spChg chg="mod">
          <ac:chgData name="Charline Dop" userId="632207e5-4879-48e4-892a-a6c07a93a4e8" providerId="ADAL" clId="{F2EC516F-DD19-43FB-B476-AA1D828B93A4}" dt="2024-03-29T15:53:38.314" v="5285" actId="1076"/>
          <ac:spMkLst>
            <pc:docMk/>
            <pc:sldMk cId="1827469533" sldId="277"/>
            <ac:spMk id="87" creationId="{B77746AD-C550-D209-3F3D-63319FBC6B2B}"/>
          </ac:spMkLst>
        </pc:spChg>
        <pc:cxnChg chg="mod">
          <ac:chgData name="Charline Dop" userId="632207e5-4879-48e4-892a-a6c07a93a4e8" providerId="ADAL" clId="{F2EC516F-DD19-43FB-B476-AA1D828B93A4}" dt="2024-03-29T15:53:23.433" v="5281" actId="14100"/>
          <ac:cxnSpMkLst>
            <pc:docMk/>
            <pc:sldMk cId="1827469533" sldId="277"/>
            <ac:cxnSpMk id="128" creationId="{662BFC71-1282-AFA8-21E8-B058B987D080}"/>
          </ac:cxnSpMkLst>
        </pc:cxnChg>
      </pc:sldChg>
      <pc:sldChg chg="add del">
        <pc:chgData name="Charline Dop" userId="632207e5-4879-48e4-892a-a6c07a93a4e8" providerId="ADAL" clId="{F2EC516F-DD19-43FB-B476-AA1D828B93A4}" dt="2024-03-29T13:14:15.807" v="4814" actId="47"/>
        <pc:sldMkLst>
          <pc:docMk/>
          <pc:sldMk cId="2234124212" sldId="277"/>
        </pc:sldMkLst>
      </pc:sldChg>
      <pc:sldChg chg="modSp add del mod">
        <pc:chgData name="Charline Dop" userId="632207e5-4879-48e4-892a-a6c07a93a4e8" providerId="ADAL" clId="{F2EC516F-DD19-43FB-B476-AA1D828B93A4}" dt="2024-03-28T16:14:14.558" v="4159" actId="47"/>
        <pc:sldMkLst>
          <pc:docMk/>
          <pc:sldMk cId="2795479987" sldId="278"/>
        </pc:sldMkLst>
        <pc:spChg chg="mod">
          <ac:chgData name="Charline Dop" userId="632207e5-4879-48e4-892a-a6c07a93a4e8" providerId="ADAL" clId="{F2EC516F-DD19-43FB-B476-AA1D828B93A4}" dt="2024-03-28T16:13:57.170" v="4158" actId="1036"/>
          <ac:spMkLst>
            <pc:docMk/>
            <pc:sldMk cId="2795479987" sldId="278"/>
            <ac:spMk id="87" creationId="{9D7CF3ED-5ACE-228B-2510-5EB20A8A4F03}"/>
          </ac:spMkLst>
        </pc:spChg>
      </pc:sldChg>
      <pc:sldChg chg="add del">
        <pc:chgData name="Charline Dop" userId="632207e5-4879-48e4-892a-a6c07a93a4e8" providerId="ADAL" clId="{F2EC516F-DD19-43FB-B476-AA1D828B93A4}" dt="2024-03-27T16:47:57.181" v="4044" actId="47"/>
        <pc:sldMkLst>
          <pc:docMk/>
          <pc:sldMk cId="3406591915" sldId="279"/>
        </pc:sldMkLst>
      </pc:sldChg>
      <pc:sldChg chg="add del">
        <pc:chgData name="Charline Dop" userId="632207e5-4879-48e4-892a-a6c07a93a4e8" providerId="ADAL" clId="{F2EC516F-DD19-43FB-B476-AA1D828B93A4}" dt="2024-03-27T16:48:33.998" v="4045" actId="47"/>
        <pc:sldMkLst>
          <pc:docMk/>
          <pc:sldMk cId="3092605062" sldId="280"/>
        </pc:sldMkLst>
      </pc:sldChg>
      <pc:sldChg chg="add del">
        <pc:chgData name="Charline Dop" userId="632207e5-4879-48e4-892a-a6c07a93a4e8" providerId="ADAL" clId="{F2EC516F-DD19-43FB-B476-AA1D828B93A4}" dt="2024-03-27T16:45:03.364" v="4037" actId="47"/>
        <pc:sldMkLst>
          <pc:docMk/>
          <pc:sldMk cId="2236117851" sldId="281"/>
        </pc:sldMkLst>
      </pc:sldChg>
      <pc:sldChg chg="delSp modSp add del mod">
        <pc:chgData name="Charline Dop" userId="632207e5-4879-48e4-892a-a6c07a93a4e8" providerId="ADAL" clId="{F2EC516F-DD19-43FB-B476-AA1D828B93A4}" dt="2024-03-27T16:53:38.861" v="4072" actId="47"/>
        <pc:sldMkLst>
          <pc:docMk/>
          <pc:sldMk cId="2596265275" sldId="282"/>
        </pc:sldMkLst>
        <pc:spChg chg="del mod">
          <ac:chgData name="Charline Dop" userId="632207e5-4879-48e4-892a-a6c07a93a4e8" providerId="ADAL" clId="{F2EC516F-DD19-43FB-B476-AA1D828B93A4}" dt="2024-03-27T16:49:20.291" v="4050" actId="478"/>
          <ac:spMkLst>
            <pc:docMk/>
            <pc:sldMk cId="2596265275" sldId="282"/>
            <ac:spMk id="24" creationId="{3951D660-801B-E005-6E2B-3149877D7673}"/>
          </ac:spMkLst>
        </pc:spChg>
      </pc:sldChg>
      <pc:sldChg chg="addSp delSp modSp add del mod modClrScheme chgLayout">
        <pc:chgData name="Charline Dop" userId="632207e5-4879-48e4-892a-a6c07a93a4e8" providerId="ADAL" clId="{F2EC516F-DD19-43FB-B476-AA1D828B93A4}" dt="2024-03-28T16:11:02.692" v="4152" actId="47"/>
        <pc:sldMkLst>
          <pc:docMk/>
          <pc:sldMk cId="2756789535" sldId="283"/>
        </pc:sldMkLst>
        <pc:spChg chg="mod">
          <ac:chgData name="Charline Dop" userId="632207e5-4879-48e4-892a-a6c07a93a4e8" providerId="ADAL" clId="{F2EC516F-DD19-43FB-B476-AA1D828B93A4}" dt="2024-03-27T17:04:05.500" v="4133" actId="1076"/>
          <ac:spMkLst>
            <pc:docMk/>
            <pc:sldMk cId="2756789535" sldId="283"/>
            <ac:spMk id="4" creationId="{CF25313A-014C-9F1F-9014-6FC3A171FA5A}"/>
          </ac:spMkLst>
        </pc:spChg>
        <pc:spChg chg="mod">
          <ac:chgData name="Charline Dop" userId="632207e5-4879-48e4-892a-a6c07a93a4e8" providerId="ADAL" clId="{F2EC516F-DD19-43FB-B476-AA1D828B93A4}" dt="2024-03-27T17:05:46.419" v="4148" actId="1076"/>
          <ac:spMkLst>
            <pc:docMk/>
            <pc:sldMk cId="2756789535" sldId="283"/>
            <ac:spMk id="7" creationId="{4874DD58-A467-934B-E829-9754AE0E98FE}"/>
          </ac:spMkLst>
        </pc:spChg>
        <pc:spChg chg="mod">
          <ac:chgData name="Charline Dop" userId="632207e5-4879-48e4-892a-a6c07a93a4e8" providerId="ADAL" clId="{F2EC516F-DD19-43FB-B476-AA1D828B93A4}" dt="2024-03-27T17:05:55.009" v="4149" actId="1076"/>
          <ac:spMkLst>
            <pc:docMk/>
            <pc:sldMk cId="2756789535" sldId="283"/>
            <ac:spMk id="9" creationId="{812D132E-B095-5A19-6C75-9D131C2727CE}"/>
          </ac:spMkLst>
        </pc:spChg>
        <pc:spChg chg="mod">
          <ac:chgData name="Charline Dop" userId="632207e5-4879-48e4-892a-a6c07a93a4e8" providerId="ADAL" clId="{F2EC516F-DD19-43FB-B476-AA1D828B93A4}" dt="2024-03-27T17:05:46.419" v="4148" actId="1076"/>
          <ac:spMkLst>
            <pc:docMk/>
            <pc:sldMk cId="2756789535" sldId="283"/>
            <ac:spMk id="10" creationId="{511DEDEC-3418-73D8-B798-FBD066C65011}"/>
          </ac:spMkLst>
        </pc:spChg>
        <pc:spChg chg="mod">
          <ac:chgData name="Charline Dop" userId="632207e5-4879-48e4-892a-a6c07a93a4e8" providerId="ADAL" clId="{F2EC516F-DD19-43FB-B476-AA1D828B93A4}" dt="2024-03-27T17:05:46.419" v="4148" actId="1076"/>
          <ac:spMkLst>
            <pc:docMk/>
            <pc:sldMk cId="2756789535" sldId="283"/>
            <ac:spMk id="12" creationId="{90F74B79-5B3B-D784-D3B9-BB9931650911}"/>
          </ac:spMkLst>
        </pc:spChg>
        <pc:spChg chg="mod">
          <ac:chgData name="Charline Dop" userId="632207e5-4879-48e4-892a-a6c07a93a4e8" providerId="ADAL" clId="{F2EC516F-DD19-43FB-B476-AA1D828B93A4}" dt="2024-03-27T17:04:42.152" v="4141" actId="1076"/>
          <ac:spMkLst>
            <pc:docMk/>
            <pc:sldMk cId="2756789535" sldId="283"/>
            <ac:spMk id="13" creationId="{C03DBD33-4745-1A19-1E51-3A6C1BCF59B1}"/>
          </ac:spMkLst>
        </pc:spChg>
        <pc:spChg chg="mod">
          <ac:chgData name="Charline Dop" userId="632207e5-4879-48e4-892a-a6c07a93a4e8" providerId="ADAL" clId="{F2EC516F-DD19-43FB-B476-AA1D828B93A4}" dt="2024-03-27T17:04:24.496" v="4136" actId="1076"/>
          <ac:spMkLst>
            <pc:docMk/>
            <pc:sldMk cId="2756789535" sldId="283"/>
            <ac:spMk id="14" creationId="{A4A64A49-EF8F-C6AD-36F6-68DF10AACB11}"/>
          </ac:spMkLst>
        </pc:spChg>
        <pc:spChg chg="mod">
          <ac:chgData name="Charline Dop" userId="632207e5-4879-48e4-892a-a6c07a93a4e8" providerId="ADAL" clId="{F2EC516F-DD19-43FB-B476-AA1D828B93A4}" dt="2024-03-27T17:04:05.500" v="4133" actId="1076"/>
          <ac:spMkLst>
            <pc:docMk/>
            <pc:sldMk cId="2756789535" sldId="283"/>
            <ac:spMk id="15" creationId="{EDC487FF-5722-030A-BBFD-011C053229FE}"/>
          </ac:spMkLst>
        </pc:spChg>
        <pc:spChg chg="mod">
          <ac:chgData name="Charline Dop" userId="632207e5-4879-48e4-892a-a6c07a93a4e8" providerId="ADAL" clId="{F2EC516F-DD19-43FB-B476-AA1D828B93A4}" dt="2024-03-27T17:04:05.500" v="4133" actId="1076"/>
          <ac:spMkLst>
            <pc:docMk/>
            <pc:sldMk cId="2756789535" sldId="283"/>
            <ac:spMk id="16" creationId="{43F506D7-F4E6-DE8E-5A45-B9F3E0E5DA2C}"/>
          </ac:spMkLst>
        </pc:spChg>
        <pc:spChg chg="mod">
          <ac:chgData name="Charline Dop" userId="632207e5-4879-48e4-892a-a6c07a93a4e8" providerId="ADAL" clId="{F2EC516F-DD19-43FB-B476-AA1D828B93A4}" dt="2024-03-27T17:04:05.500" v="4133" actId="1076"/>
          <ac:spMkLst>
            <pc:docMk/>
            <pc:sldMk cId="2756789535" sldId="283"/>
            <ac:spMk id="23" creationId="{BC4478A4-9601-14EC-8F8D-E590C988C0BE}"/>
          </ac:spMkLst>
        </pc:spChg>
        <pc:spChg chg="mod">
          <ac:chgData name="Charline Dop" userId="632207e5-4879-48e4-892a-a6c07a93a4e8" providerId="ADAL" clId="{F2EC516F-DD19-43FB-B476-AA1D828B93A4}" dt="2024-03-27T17:04:05.500" v="4133" actId="1076"/>
          <ac:spMkLst>
            <pc:docMk/>
            <pc:sldMk cId="2756789535" sldId="283"/>
            <ac:spMk id="37" creationId="{95175ABD-3266-25EE-613E-609B3DC53E81}"/>
          </ac:spMkLst>
        </pc:spChg>
        <pc:spChg chg="mod">
          <ac:chgData name="Charline Dop" userId="632207e5-4879-48e4-892a-a6c07a93a4e8" providerId="ADAL" clId="{F2EC516F-DD19-43FB-B476-AA1D828B93A4}" dt="2024-03-27T17:04:24.496" v="4136" actId="1076"/>
          <ac:spMkLst>
            <pc:docMk/>
            <pc:sldMk cId="2756789535" sldId="283"/>
            <ac:spMk id="52" creationId="{232C2E63-B232-5851-82D5-EC4B2FDC2D1E}"/>
          </ac:spMkLst>
        </pc:spChg>
        <pc:spChg chg="mod">
          <ac:chgData name="Charline Dop" userId="632207e5-4879-48e4-892a-a6c07a93a4e8" providerId="ADAL" clId="{F2EC516F-DD19-43FB-B476-AA1D828B93A4}" dt="2024-03-27T17:04:37.087" v="4140" actId="1076"/>
          <ac:spMkLst>
            <pc:docMk/>
            <pc:sldMk cId="2756789535" sldId="283"/>
            <ac:spMk id="61" creationId="{1D24CD19-9426-963A-D752-45358B5216CF}"/>
          </ac:spMkLst>
        </pc:spChg>
        <pc:spChg chg="mod">
          <ac:chgData name="Charline Dop" userId="632207e5-4879-48e4-892a-a6c07a93a4e8" providerId="ADAL" clId="{F2EC516F-DD19-43FB-B476-AA1D828B93A4}" dt="2024-03-27T17:04:05.500" v="4133" actId="1076"/>
          <ac:spMkLst>
            <pc:docMk/>
            <pc:sldMk cId="2756789535" sldId="283"/>
            <ac:spMk id="66" creationId="{FF823103-42F1-FF00-2DAB-D7E4D3C4B11B}"/>
          </ac:spMkLst>
        </pc:spChg>
        <pc:spChg chg="mod">
          <ac:chgData name="Charline Dop" userId="632207e5-4879-48e4-892a-a6c07a93a4e8" providerId="ADAL" clId="{F2EC516F-DD19-43FB-B476-AA1D828B93A4}" dt="2024-03-27T17:05:55.009" v="4149" actId="1076"/>
          <ac:spMkLst>
            <pc:docMk/>
            <pc:sldMk cId="2756789535" sldId="283"/>
            <ac:spMk id="73" creationId="{950AF98F-F555-4CB0-2BDE-20E516D52C13}"/>
          </ac:spMkLst>
        </pc:spChg>
        <pc:spChg chg="mod">
          <ac:chgData name="Charline Dop" userId="632207e5-4879-48e4-892a-a6c07a93a4e8" providerId="ADAL" clId="{F2EC516F-DD19-43FB-B476-AA1D828B93A4}" dt="2024-03-27T17:04:05.500" v="4133" actId="1076"/>
          <ac:spMkLst>
            <pc:docMk/>
            <pc:sldMk cId="2756789535" sldId="283"/>
            <ac:spMk id="79" creationId="{724FB4A3-DB5D-A685-3D03-E01BC9119C1B}"/>
          </ac:spMkLst>
        </pc:spChg>
        <pc:spChg chg="mod">
          <ac:chgData name="Charline Dop" userId="632207e5-4879-48e4-892a-a6c07a93a4e8" providerId="ADAL" clId="{F2EC516F-DD19-43FB-B476-AA1D828B93A4}" dt="2024-03-27T17:04:05.500" v="4133" actId="1076"/>
          <ac:spMkLst>
            <pc:docMk/>
            <pc:sldMk cId="2756789535" sldId="283"/>
            <ac:spMk id="81" creationId="{20C8F7F0-0DB0-3202-7BDC-059A29F93502}"/>
          </ac:spMkLst>
        </pc:spChg>
        <pc:spChg chg="mod">
          <ac:chgData name="Charline Dop" userId="632207e5-4879-48e4-892a-a6c07a93a4e8" providerId="ADAL" clId="{F2EC516F-DD19-43FB-B476-AA1D828B93A4}" dt="2024-03-27T17:04:27.174" v="4137" actId="1076"/>
          <ac:spMkLst>
            <pc:docMk/>
            <pc:sldMk cId="2756789535" sldId="283"/>
            <ac:spMk id="87" creationId="{86FBB86E-6FC5-E192-1DCF-0F35B220A0CC}"/>
          </ac:spMkLst>
        </pc:spChg>
        <pc:grpChg chg="mod">
          <ac:chgData name="Charline Dop" userId="632207e5-4879-48e4-892a-a6c07a93a4e8" providerId="ADAL" clId="{F2EC516F-DD19-43FB-B476-AA1D828B93A4}" dt="2024-03-27T17:04:05.500" v="4133" actId="1076"/>
          <ac:grpSpMkLst>
            <pc:docMk/>
            <pc:sldMk cId="2756789535" sldId="283"/>
            <ac:grpSpMk id="35" creationId="{1EE6F397-B2BD-2668-954D-2A7A19E79F8E}"/>
          </ac:grpSpMkLst>
        </pc:grpChg>
        <pc:grpChg chg="mod">
          <ac:chgData name="Charline Dop" userId="632207e5-4879-48e4-892a-a6c07a93a4e8" providerId="ADAL" clId="{F2EC516F-DD19-43FB-B476-AA1D828B93A4}" dt="2024-03-27T17:04:32.872" v="4139" actId="1076"/>
          <ac:grpSpMkLst>
            <pc:docMk/>
            <pc:sldMk cId="2756789535" sldId="283"/>
            <ac:grpSpMk id="53" creationId="{6185EF5E-023B-66F9-E170-17D3C9A76511}"/>
          </ac:grpSpMkLst>
        </pc:grpChg>
        <pc:grpChg chg="mod">
          <ac:chgData name="Charline Dop" userId="632207e5-4879-48e4-892a-a6c07a93a4e8" providerId="ADAL" clId="{F2EC516F-DD19-43FB-B476-AA1D828B93A4}" dt="2024-03-27T17:05:46.419" v="4148" actId="1076"/>
          <ac:grpSpMkLst>
            <pc:docMk/>
            <pc:sldMk cId="2756789535" sldId="283"/>
            <ac:grpSpMk id="82" creationId="{010D6164-05C7-16A3-3060-5F9C169B6922}"/>
          </ac:grpSpMkLst>
        </pc:grpChg>
        <pc:picChg chg="mod">
          <ac:chgData name="Charline Dop" userId="632207e5-4879-48e4-892a-a6c07a93a4e8" providerId="ADAL" clId="{F2EC516F-DD19-43FB-B476-AA1D828B93A4}" dt="2024-03-27T17:05:55.009" v="4149" actId="1076"/>
          <ac:picMkLst>
            <pc:docMk/>
            <pc:sldMk cId="2756789535" sldId="283"/>
            <ac:picMk id="2" creationId="{9B0A9F83-5AFA-6165-4CDD-DF87B4FF980C}"/>
          </ac:picMkLst>
        </pc:picChg>
        <pc:picChg chg="mod">
          <ac:chgData name="Charline Dop" userId="632207e5-4879-48e4-892a-a6c07a93a4e8" providerId="ADAL" clId="{F2EC516F-DD19-43FB-B476-AA1D828B93A4}" dt="2024-03-27T17:05:46.419" v="4148" actId="1076"/>
          <ac:picMkLst>
            <pc:docMk/>
            <pc:sldMk cId="2756789535" sldId="283"/>
            <ac:picMk id="3" creationId="{6DDED621-AE6B-0303-149C-4133E48E6838}"/>
          </ac:picMkLst>
        </pc:picChg>
        <pc:picChg chg="mod">
          <ac:chgData name="Charline Dop" userId="632207e5-4879-48e4-892a-a6c07a93a4e8" providerId="ADAL" clId="{F2EC516F-DD19-43FB-B476-AA1D828B93A4}" dt="2024-03-27T17:04:05.500" v="4133" actId="1076"/>
          <ac:picMkLst>
            <pc:docMk/>
            <pc:sldMk cId="2756789535" sldId="283"/>
            <ac:picMk id="5" creationId="{4066AC08-687D-045F-2AB6-4DAF7635BE88}"/>
          </ac:picMkLst>
        </pc:picChg>
        <pc:picChg chg="add del mod">
          <ac:chgData name="Charline Dop" userId="632207e5-4879-48e4-892a-a6c07a93a4e8" providerId="ADAL" clId="{F2EC516F-DD19-43FB-B476-AA1D828B93A4}" dt="2024-03-27T17:05:36.203" v="4147" actId="478"/>
          <ac:picMkLst>
            <pc:docMk/>
            <pc:sldMk cId="2756789535" sldId="283"/>
            <ac:picMk id="6" creationId="{A204C6ED-FF08-4247-083F-29B1E90BACB9}"/>
          </ac:picMkLst>
        </pc:picChg>
        <pc:picChg chg="mod">
          <ac:chgData name="Charline Dop" userId="632207e5-4879-48e4-892a-a6c07a93a4e8" providerId="ADAL" clId="{F2EC516F-DD19-43FB-B476-AA1D828B93A4}" dt="2024-03-27T17:04:05.500" v="4133" actId="1076"/>
          <ac:picMkLst>
            <pc:docMk/>
            <pc:sldMk cId="2756789535" sldId="283"/>
            <ac:picMk id="26" creationId="{3E6D2B6B-47DF-6AC8-5D67-8F5D0364BE33}"/>
          </ac:picMkLst>
        </pc:picChg>
        <pc:picChg chg="mod">
          <ac:chgData name="Charline Dop" userId="632207e5-4879-48e4-892a-a6c07a93a4e8" providerId="ADAL" clId="{F2EC516F-DD19-43FB-B476-AA1D828B93A4}" dt="2024-03-27T17:05:55.009" v="4149" actId="1076"/>
          <ac:picMkLst>
            <pc:docMk/>
            <pc:sldMk cId="2756789535" sldId="283"/>
            <ac:picMk id="41" creationId="{E615FB67-EF05-E1D6-DC94-DE1B35056B60}"/>
          </ac:picMkLst>
        </pc:picChg>
        <pc:picChg chg="mod">
          <ac:chgData name="Charline Dop" userId="632207e5-4879-48e4-892a-a6c07a93a4e8" providerId="ADAL" clId="{F2EC516F-DD19-43FB-B476-AA1D828B93A4}" dt="2024-03-27T17:05:55.009" v="4149" actId="1076"/>
          <ac:picMkLst>
            <pc:docMk/>
            <pc:sldMk cId="2756789535" sldId="283"/>
            <ac:picMk id="42" creationId="{11A85A69-2FC7-7FD0-91FA-1A7CC789C55F}"/>
          </ac:picMkLst>
        </pc:picChg>
        <pc:picChg chg="mod">
          <ac:chgData name="Charline Dop" userId="632207e5-4879-48e4-892a-a6c07a93a4e8" providerId="ADAL" clId="{F2EC516F-DD19-43FB-B476-AA1D828B93A4}" dt="2024-03-27T17:04:05.500" v="4133" actId="1076"/>
          <ac:picMkLst>
            <pc:docMk/>
            <pc:sldMk cId="2756789535" sldId="283"/>
            <ac:picMk id="49" creationId="{28E85E09-F277-E6BD-A698-3148C9694BBE}"/>
          </ac:picMkLst>
        </pc:picChg>
        <pc:picChg chg="mod">
          <ac:chgData name="Charline Dop" userId="632207e5-4879-48e4-892a-a6c07a93a4e8" providerId="ADAL" clId="{F2EC516F-DD19-43FB-B476-AA1D828B93A4}" dt="2024-03-27T17:04:05.500" v="4133" actId="1076"/>
          <ac:picMkLst>
            <pc:docMk/>
            <pc:sldMk cId="2756789535" sldId="283"/>
            <ac:picMk id="50" creationId="{31F7517B-00CA-D34B-3D88-48DC4EB993E0}"/>
          </ac:picMkLst>
        </pc:picChg>
        <pc:picChg chg="mod">
          <ac:chgData name="Charline Dop" userId="632207e5-4879-48e4-892a-a6c07a93a4e8" providerId="ADAL" clId="{F2EC516F-DD19-43FB-B476-AA1D828B93A4}" dt="2024-03-27T17:04:05.500" v="4133" actId="1076"/>
          <ac:picMkLst>
            <pc:docMk/>
            <pc:sldMk cId="2756789535" sldId="283"/>
            <ac:picMk id="51" creationId="{2FCFC93C-9C29-090F-82D8-6CC394001D88}"/>
          </ac:picMkLst>
        </pc:picChg>
        <pc:picChg chg="mod">
          <ac:chgData name="Charline Dop" userId="632207e5-4879-48e4-892a-a6c07a93a4e8" providerId="ADAL" clId="{F2EC516F-DD19-43FB-B476-AA1D828B93A4}" dt="2024-03-27T17:04:05.500" v="4133" actId="1076"/>
          <ac:picMkLst>
            <pc:docMk/>
            <pc:sldMk cId="2756789535" sldId="283"/>
            <ac:picMk id="57" creationId="{47947275-00A8-FF8A-E5F0-C422F82FF45B}"/>
          </ac:picMkLst>
        </pc:picChg>
        <pc:picChg chg="mod">
          <ac:chgData name="Charline Dop" userId="632207e5-4879-48e4-892a-a6c07a93a4e8" providerId="ADAL" clId="{F2EC516F-DD19-43FB-B476-AA1D828B93A4}" dt="2024-03-27T17:04:05.500" v="4133" actId="1076"/>
          <ac:picMkLst>
            <pc:docMk/>
            <pc:sldMk cId="2756789535" sldId="283"/>
            <ac:picMk id="58" creationId="{C4F65AB6-9987-8395-8374-57054293796A}"/>
          </ac:picMkLst>
        </pc:picChg>
        <pc:picChg chg="mod">
          <ac:chgData name="Charline Dop" userId="632207e5-4879-48e4-892a-a6c07a93a4e8" providerId="ADAL" clId="{F2EC516F-DD19-43FB-B476-AA1D828B93A4}" dt="2024-03-27T17:04:05.500" v="4133" actId="1076"/>
          <ac:picMkLst>
            <pc:docMk/>
            <pc:sldMk cId="2756789535" sldId="283"/>
            <ac:picMk id="59" creationId="{476C7A5E-02EC-CE75-16CB-46C427559850}"/>
          </ac:picMkLst>
        </pc:picChg>
        <pc:picChg chg="mod">
          <ac:chgData name="Charline Dop" userId="632207e5-4879-48e4-892a-a6c07a93a4e8" providerId="ADAL" clId="{F2EC516F-DD19-43FB-B476-AA1D828B93A4}" dt="2024-03-27T17:05:55.009" v="4149" actId="1076"/>
          <ac:picMkLst>
            <pc:docMk/>
            <pc:sldMk cId="2756789535" sldId="283"/>
            <ac:picMk id="69" creationId="{8E1B7F81-C884-3643-28E7-B70985B6C229}"/>
          </ac:picMkLst>
        </pc:picChg>
        <pc:picChg chg="mod">
          <ac:chgData name="Charline Dop" userId="632207e5-4879-48e4-892a-a6c07a93a4e8" providerId="ADAL" clId="{F2EC516F-DD19-43FB-B476-AA1D828B93A4}" dt="2024-03-27T17:04:05.500" v="4133" actId="1076"/>
          <ac:picMkLst>
            <pc:docMk/>
            <pc:sldMk cId="2756789535" sldId="283"/>
            <ac:picMk id="76" creationId="{783AAE38-3B87-5C9F-4709-9681DD38B875}"/>
          </ac:picMkLst>
        </pc:picChg>
        <pc:picChg chg="mod">
          <ac:chgData name="Charline Dop" userId="632207e5-4879-48e4-892a-a6c07a93a4e8" providerId="ADAL" clId="{F2EC516F-DD19-43FB-B476-AA1D828B93A4}" dt="2024-03-27T17:04:05.500" v="4133" actId="1076"/>
          <ac:picMkLst>
            <pc:docMk/>
            <pc:sldMk cId="2756789535" sldId="283"/>
            <ac:picMk id="80" creationId="{9AEF9F6D-9367-FD31-D6E6-CB49143651BE}"/>
          </ac:picMkLst>
        </pc:picChg>
        <pc:picChg chg="mod">
          <ac:chgData name="Charline Dop" userId="632207e5-4879-48e4-892a-a6c07a93a4e8" providerId="ADAL" clId="{F2EC516F-DD19-43FB-B476-AA1D828B93A4}" dt="2024-03-27T17:04:05.500" v="4133" actId="1076"/>
          <ac:picMkLst>
            <pc:docMk/>
            <pc:sldMk cId="2756789535" sldId="283"/>
            <ac:picMk id="92" creationId="{76ED69E5-6075-B070-0004-CA0B3D60E9C0}"/>
          </ac:picMkLst>
        </pc:picChg>
        <pc:picChg chg="mod">
          <ac:chgData name="Charline Dop" userId="632207e5-4879-48e4-892a-a6c07a93a4e8" providerId="ADAL" clId="{F2EC516F-DD19-43FB-B476-AA1D828B93A4}" dt="2024-03-27T17:04:05.500" v="4133" actId="1076"/>
          <ac:picMkLst>
            <pc:docMk/>
            <pc:sldMk cId="2756789535" sldId="283"/>
            <ac:picMk id="93" creationId="{893A263E-A0D8-5A5D-65DF-CDBD43367A4E}"/>
          </ac:picMkLst>
        </pc:picChg>
        <pc:picChg chg="mod">
          <ac:chgData name="Charline Dop" userId="632207e5-4879-48e4-892a-a6c07a93a4e8" providerId="ADAL" clId="{F2EC516F-DD19-43FB-B476-AA1D828B93A4}" dt="2024-03-27T17:04:05.500" v="4133" actId="1076"/>
          <ac:picMkLst>
            <pc:docMk/>
            <pc:sldMk cId="2756789535" sldId="283"/>
            <ac:picMk id="94" creationId="{35CD3B3D-2B78-F6CB-0534-64641BBAF36B}"/>
          </ac:picMkLst>
        </pc:picChg>
        <pc:picChg chg="mod">
          <ac:chgData name="Charline Dop" userId="632207e5-4879-48e4-892a-a6c07a93a4e8" providerId="ADAL" clId="{F2EC516F-DD19-43FB-B476-AA1D828B93A4}" dt="2024-03-27T17:04:05.500" v="4133" actId="1076"/>
          <ac:picMkLst>
            <pc:docMk/>
            <pc:sldMk cId="2756789535" sldId="283"/>
            <ac:picMk id="95" creationId="{919D0A56-1B16-01EC-3B56-2F8A7370ECD6}"/>
          </ac:picMkLst>
        </pc:picChg>
        <pc:picChg chg="mod">
          <ac:chgData name="Charline Dop" userId="632207e5-4879-48e4-892a-a6c07a93a4e8" providerId="ADAL" clId="{F2EC516F-DD19-43FB-B476-AA1D828B93A4}" dt="2024-03-27T17:04:05.500" v="4133" actId="1076"/>
          <ac:picMkLst>
            <pc:docMk/>
            <pc:sldMk cId="2756789535" sldId="283"/>
            <ac:picMk id="96" creationId="{2B6C6A57-A51D-B4DC-2C27-F0F57DEF2EEB}"/>
          </ac:picMkLst>
        </pc:picChg>
        <pc:picChg chg="mod">
          <ac:chgData name="Charline Dop" userId="632207e5-4879-48e4-892a-a6c07a93a4e8" providerId="ADAL" clId="{F2EC516F-DD19-43FB-B476-AA1D828B93A4}" dt="2024-03-27T17:04:05.500" v="4133" actId="1076"/>
          <ac:picMkLst>
            <pc:docMk/>
            <pc:sldMk cId="2756789535" sldId="283"/>
            <ac:picMk id="98" creationId="{A75EC44D-AB6F-7F2F-99B6-1BF988A5491C}"/>
          </ac:picMkLst>
        </pc:picChg>
        <pc:picChg chg="mod">
          <ac:chgData name="Charline Dop" userId="632207e5-4879-48e4-892a-a6c07a93a4e8" providerId="ADAL" clId="{F2EC516F-DD19-43FB-B476-AA1D828B93A4}" dt="2024-03-27T17:04:05.500" v="4133" actId="1076"/>
          <ac:picMkLst>
            <pc:docMk/>
            <pc:sldMk cId="2756789535" sldId="283"/>
            <ac:picMk id="99" creationId="{3B756CA5-DAB1-3C1D-F1CC-2E04C6976506}"/>
          </ac:picMkLst>
        </pc:picChg>
        <pc:picChg chg="mod">
          <ac:chgData name="Charline Dop" userId="632207e5-4879-48e4-892a-a6c07a93a4e8" providerId="ADAL" clId="{F2EC516F-DD19-43FB-B476-AA1D828B93A4}" dt="2024-03-27T17:04:05.500" v="4133" actId="1076"/>
          <ac:picMkLst>
            <pc:docMk/>
            <pc:sldMk cId="2756789535" sldId="283"/>
            <ac:picMk id="100" creationId="{6742C3DF-968F-A581-D8E5-6AE05BFD8FB6}"/>
          </ac:picMkLst>
        </pc:picChg>
        <pc:picChg chg="mod">
          <ac:chgData name="Charline Dop" userId="632207e5-4879-48e4-892a-a6c07a93a4e8" providerId="ADAL" clId="{F2EC516F-DD19-43FB-B476-AA1D828B93A4}" dt="2024-03-27T17:05:55.009" v="4149" actId="1076"/>
          <ac:picMkLst>
            <pc:docMk/>
            <pc:sldMk cId="2756789535" sldId="283"/>
            <ac:picMk id="102" creationId="{E7E99E59-865E-5068-DE16-3E52CA95A96A}"/>
          </ac:picMkLst>
        </pc:picChg>
        <pc:picChg chg="mod">
          <ac:chgData name="Charline Dop" userId="632207e5-4879-48e4-892a-a6c07a93a4e8" providerId="ADAL" clId="{F2EC516F-DD19-43FB-B476-AA1D828B93A4}" dt="2024-03-27T17:05:46.419" v="4148" actId="1076"/>
          <ac:picMkLst>
            <pc:docMk/>
            <pc:sldMk cId="2756789535" sldId="283"/>
            <ac:picMk id="104" creationId="{A7078E4A-B025-607F-6FA2-195B36545C8B}"/>
          </ac:picMkLst>
        </pc:picChg>
        <pc:picChg chg="mod">
          <ac:chgData name="Charline Dop" userId="632207e5-4879-48e4-892a-a6c07a93a4e8" providerId="ADAL" clId="{F2EC516F-DD19-43FB-B476-AA1D828B93A4}" dt="2024-03-27T17:04:05.500" v="4133" actId="1076"/>
          <ac:picMkLst>
            <pc:docMk/>
            <pc:sldMk cId="2756789535" sldId="283"/>
            <ac:picMk id="106" creationId="{656A50F9-EF02-6AA4-B420-20C45E353A10}"/>
          </ac:picMkLst>
        </pc:picChg>
        <pc:picChg chg="mod">
          <ac:chgData name="Charline Dop" userId="632207e5-4879-48e4-892a-a6c07a93a4e8" providerId="ADAL" clId="{F2EC516F-DD19-43FB-B476-AA1D828B93A4}" dt="2024-03-27T17:04:24.496" v="4136" actId="1076"/>
          <ac:picMkLst>
            <pc:docMk/>
            <pc:sldMk cId="2756789535" sldId="283"/>
            <ac:picMk id="108" creationId="{35BA770C-98A4-CB13-F945-EE09EF8666F2}"/>
          </ac:picMkLst>
        </pc:picChg>
        <pc:picChg chg="mod">
          <ac:chgData name="Charline Dop" userId="632207e5-4879-48e4-892a-a6c07a93a4e8" providerId="ADAL" clId="{F2EC516F-DD19-43FB-B476-AA1D828B93A4}" dt="2024-03-27T17:04:05.500" v="4133" actId="1076"/>
          <ac:picMkLst>
            <pc:docMk/>
            <pc:sldMk cId="2756789535" sldId="283"/>
            <ac:picMk id="110" creationId="{9EA9D7E2-68D9-6648-DD69-25E97D5B8883}"/>
          </ac:picMkLst>
        </pc:picChg>
        <pc:picChg chg="mod">
          <ac:chgData name="Charline Dop" userId="632207e5-4879-48e4-892a-a6c07a93a4e8" providerId="ADAL" clId="{F2EC516F-DD19-43FB-B476-AA1D828B93A4}" dt="2024-03-27T17:04:05.500" v="4133" actId="1076"/>
          <ac:picMkLst>
            <pc:docMk/>
            <pc:sldMk cId="2756789535" sldId="283"/>
            <ac:picMk id="112" creationId="{FEB5747C-4C65-17DD-D2DC-37F5381D16EC}"/>
          </ac:picMkLst>
        </pc:picChg>
        <pc:picChg chg="mod">
          <ac:chgData name="Charline Dop" userId="632207e5-4879-48e4-892a-a6c07a93a4e8" providerId="ADAL" clId="{F2EC516F-DD19-43FB-B476-AA1D828B93A4}" dt="2024-03-27T17:04:05.500" v="4133" actId="1076"/>
          <ac:picMkLst>
            <pc:docMk/>
            <pc:sldMk cId="2756789535" sldId="283"/>
            <ac:picMk id="117" creationId="{ACA1E3A0-D91E-0284-5797-55247FE502AD}"/>
          </ac:picMkLst>
        </pc:picChg>
        <pc:picChg chg="mod">
          <ac:chgData name="Charline Dop" userId="632207e5-4879-48e4-892a-a6c07a93a4e8" providerId="ADAL" clId="{F2EC516F-DD19-43FB-B476-AA1D828B93A4}" dt="2024-03-27T17:05:46.419" v="4148" actId="1076"/>
          <ac:picMkLst>
            <pc:docMk/>
            <pc:sldMk cId="2756789535" sldId="283"/>
            <ac:picMk id="120" creationId="{F0D5DC60-2F88-946A-E4A4-6B5745652783}"/>
          </ac:picMkLst>
        </pc:picChg>
        <pc:picChg chg="mod">
          <ac:chgData name="Charline Dop" userId="632207e5-4879-48e4-892a-a6c07a93a4e8" providerId="ADAL" clId="{F2EC516F-DD19-43FB-B476-AA1D828B93A4}" dt="2024-03-27T17:04:05.500" v="4133" actId="1076"/>
          <ac:picMkLst>
            <pc:docMk/>
            <pc:sldMk cId="2756789535" sldId="283"/>
            <ac:picMk id="121" creationId="{70F5D796-AD52-0293-1629-C4F25874C449}"/>
          </ac:picMkLst>
        </pc:picChg>
        <pc:picChg chg="mod">
          <ac:chgData name="Charline Dop" userId="632207e5-4879-48e4-892a-a6c07a93a4e8" providerId="ADAL" clId="{F2EC516F-DD19-43FB-B476-AA1D828B93A4}" dt="2024-03-27T17:04:24.496" v="4136" actId="1076"/>
          <ac:picMkLst>
            <pc:docMk/>
            <pc:sldMk cId="2756789535" sldId="283"/>
            <ac:picMk id="122" creationId="{B1333CF1-A549-02D8-BD0D-2D2C3640A153}"/>
          </ac:picMkLst>
        </pc:picChg>
        <pc:picChg chg="mod">
          <ac:chgData name="Charline Dop" userId="632207e5-4879-48e4-892a-a6c07a93a4e8" providerId="ADAL" clId="{F2EC516F-DD19-43FB-B476-AA1D828B93A4}" dt="2024-03-27T17:04:05.500" v="4133" actId="1076"/>
          <ac:picMkLst>
            <pc:docMk/>
            <pc:sldMk cId="2756789535" sldId="283"/>
            <ac:picMk id="124" creationId="{8408D671-8FB4-FFA7-8498-BA2582AF633A}"/>
          </ac:picMkLst>
        </pc:picChg>
        <pc:picChg chg="mod">
          <ac:chgData name="Charline Dop" userId="632207e5-4879-48e4-892a-a6c07a93a4e8" providerId="ADAL" clId="{F2EC516F-DD19-43FB-B476-AA1D828B93A4}" dt="2024-03-27T17:04:05.500" v="4133" actId="1076"/>
          <ac:picMkLst>
            <pc:docMk/>
            <pc:sldMk cId="2756789535" sldId="283"/>
            <ac:picMk id="133" creationId="{3FB7499A-4B9D-4B46-9BA4-3A6A82B3FA5D}"/>
          </ac:picMkLst>
        </pc:picChg>
        <pc:cxnChg chg="mod">
          <ac:chgData name="Charline Dop" userId="632207e5-4879-48e4-892a-a6c07a93a4e8" providerId="ADAL" clId="{F2EC516F-DD19-43FB-B476-AA1D828B93A4}" dt="2024-03-27T17:04:24.496" v="4136" actId="1076"/>
          <ac:cxnSpMkLst>
            <pc:docMk/>
            <pc:sldMk cId="2756789535" sldId="283"/>
            <ac:cxnSpMk id="62" creationId="{C7FE929C-9861-2E37-03EA-2D5F44FCC358}"/>
          </ac:cxnSpMkLst>
        </pc:cxnChg>
        <pc:cxnChg chg="mod">
          <ac:chgData name="Charline Dop" userId="632207e5-4879-48e4-892a-a6c07a93a4e8" providerId="ADAL" clId="{F2EC516F-DD19-43FB-B476-AA1D828B93A4}" dt="2024-03-27T17:05:46.419" v="4148" actId="1076"/>
          <ac:cxnSpMkLst>
            <pc:docMk/>
            <pc:sldMk cId="2756789535" sldId="283"/>
            <ac:cxnSpMk id="74" creationId="{2985B2D7-C685-CD80-CD29-DC7D98EDC5D0}"/>
          </ac:cxnSpMkLst>
        </pc:cxnChg>
        <pc:cxnChg chg="mod">
          <ac:chgData name="Charline Dop" userId="632207e5-4879-48e4-892a-a6c07a93a4e8" providerId="ADAL" clId="{F2EC516F-DD19-43FB-B476-AA1D828B93A4}" dt="2024-03-27T17:04:29.523" v="4138" actId="1076"/>
          <ac:cxnSpMkLst>
            <pc:docMk/>
            <pc:sldMk cId="2756789535" sldId="283"/>
            <ac:cxnSpMk id="88" creationId="{87AC0813-A391-4AE9-C257-F690CF50ED3B}"/>
          </ac:cxnSpMkLst>
        </pc:cxnChg>
      </pc:sldChg>
      <pc:sldMasterChg chg="addSldLayout modSldLayout">
        <pc:chgData name="Charline Dop" userId="632207e5-4879-48e4-892a-a6c07a93a4e8" providerId="ADAL" clId="{F2EC516F-DD19-43FB-B476-AA1D828B93A4}" dt="2024-03-26T16:10:01.918" v="240" actId="478"/>
        <pc:sldMasterMkLst>
          <pc:docMk/>
          <pc:sldMasterMk cId="1727590954" sldId="2147483810"/>
        </pc:sldMasterMkLst>
        <pc:sldLayoutChg chg="addSp delSp modSp mod">
          <pc:chgData name="Charline Dop" userId="632207e5-4879-48e4-892a-a6c07a93a4e8" providerId="ADAL" clId="{F2EC516F-DD19-43FB-B476-AA1D828B93A4}" dt="2024-03-26T16:09:35.429" v="237" actId="478"/>
          <pc:sldLayoutMkLst>
            <pc:docMk/>
            <pc:sldMasterMk cId="1727590954" sldId="2147483810"/>
            <pc:sldLayoutMk cId="1966966944" sldId="2147483821"/>
          </pc:sldLayoutMkLst>
          <pc:spChg chg="mod">
            <ac:chgData name="Charline Dop" userId="632207e5-4879-48e4-892a-a6c07a93a4e8" providerId="ADAL" clId="{F2EC516F-DD19-43FB-B476-AA1D828B93A4}" dt="2024-03-26T16:08:50.874" v="224" actId="1076"/>
            <ac:spMkLst>
              <pc:docMk/>
              <pc:sldMasterMk cId="1727590954" sldId="2147483810"/>
              <pc:sldLayoutMk cId="1966966944" sldId="2147483821"/>
              <ac:spMk id="5" creationId="{8475BAD7-6CF9-8165-664A-0A976D96B397}"/>
            </ac:spMkLst>
          </pc:spChg>
          <pc:picChg chg="add del mod">
            <ac:chgData name="Charline Dop" userId="632207e5-4879-48e4-892a-a6c07a93a4e8" providerId="ADAL" clId="{F2EC516F-DD19-43FB-B476-AA1D828B93A4}" dt="2024-03-26T16:09:35.429" v="237" actId="478"/>
            <ac:picMkLst>
              <pc:docMk/>
              <pc:sldMasterMk cId="1727590954" sldId="2147483810"/>
              <pc:sldLayoutMk cId="1966966944" sldId="2147483821"/>
              <ac:picMk id="4" creationId="{142EA2EA-0676-31A2-6CA8-3195E4D7B392}"/>
            </ac:picMkLst>
          </pc:picChg>
        </pc:sldLayoutChg>
        <pc:sldLayoutChg chg="addSp delSp modSp mod">
          <pc:chgData name="Charline Dop" userId="632207e5-4879-48e4-892a-a6c07a93a4e8" providerId="ADAL" clId="{F2EC516F-DD19-43FB-B476-AA1D828B93A4}" dt="2024-03-26T16:09:38.131" v="238"/>
          <pc:sldLayoutMkLst>
            <pc:docMk/>
            <pc:sldMasterMk cId="1727590954" sldId="2147483810"/>
            <pc:sldLayoutMk cId="2680295280" sldId="2147483845"/>
          </pc:sldLayoutMkLst>
          <pc:spChg chg="del">
            <ac:chgData name="Charline Dop" userId="632207e5-4879-48e4-892a-a6c07a93a4e8" providerId="ADAL" clId="{F2EC516F-DD19-43FB-B476-AA1D828B93A4}" dt="2024-03-26T15:56:02.385" v="1"/>
            <ac:spMkLst>
              <pc:docMk/>
              <pc:sldMasterMk cId="1727590954" sldId="2147483810"/>
              <pc:sldLayoutMk cId="2680295280" sldId="2147483845"/>
              <ac:spMk id="2" creationId="{8DEEA510-4022-4F41-ABC9-80EED8499FF5}"/>
            </ac:spMkLst>
          </pc:spChg>
          <pc:spChg chg="del">
            <ac:chgData name="Charline Dop" userId="632207e5-4879-48e4-892a-a6c07a93a4e8" providerId="ADAL" clId="{F2EC516F-DD19-43FB-B476-AA1D828B93A4}" dt="2024-03-26T15:55:59.960" v="0"/>
            <ac:spMkLst>
              <pc:docMk/>
              <pc:sldMasterMk cId="1727590954" sldId="2147483810"/>
              <pc:sldLayoutMk cId="2680295280" sldId="2147483845"/>
              <ac:spMk id="4" creationId="{C0244826-E951-9731-CD6C-41EE86A388C2}"/>
            </ac:spMkLst>
          </pc:spChg>
          <pc:spChg chg="del">
            <ac:chgData name="Charline Dop" userId="632207e5-4879-48e4-892a-a6c07a93a4e8" providerId="ADAL" clId="{F2EC516F-DD19-43FB-B476-AA1D828B93A4}" dt="2024-03-26T15:55:59.960" v="0"/>
            <ac:spMkLst>
              <pc:docMk/>
              <pc:sldMasterMk cId="1727590954" sldId="2147483810"/>
              <pc:sldLayoutMk cId="2680295280" sldId="2147483845"/>
              <ac:spMk id="5" creationId="{FCFD9CC8-D3CD-777D-FF82-7863A0A9CD07}"/>
            </ac:spMkLst>
          </pc:spChg>
          <pc:spChg chg="del">
            <ac:chgData name="Charline Dop" userId="632207e5-4879-48e4-892a-a6c07a93a4e8" providerId="ADAL" clId="{F2EC516F-DD19-43FB-B476-AA1D828B93A4}" dt="2024-03-26T15:55:59.960" v="0"/>
            <ac:spMkLst>
              <pc:docMk/>
              <pc:sldMasterMk cId="1727590954" sldId="2147483810"/>
              <pc:sldLayoutMk cId="2680295280" sldId="2147483845"/>
              <ac:spMk id="6" creationId="{036C5D2F-88B3-1DA2-7471-AC8C19361083}"/>
            </ac:spMkLst>
          </pc:spChg>
          <pc:spChg chg="add mod">
            <ac:chgData name="Charline Dop" userId="632207e5-4879-48e4-892a-a6c07a93a4e8" providerId="ADAL" clId="{F2EC516F-DD19-43FB-B476-AA1D828B93A4}" dt="2024-03-26T15:56:03.204" v="2"/>
            <ac:spMkLst>
              <pc:docMk/>
              <pc:sldMasterMk cId="1727590954" sldId="2147483810"/>
              <pc:sldLayoutMk cId="2680295280" sldId="2147483845"/>
              <ac:spMk id="7" creationId="{AF9FD78B-9903-ABA5-7614-BFF17B7A0DE7}"/>
            </ac:spMkLst>
          </pc:spChg>
          <pc:picChg chg="add mod">
            <ac:chgData name="Charline Dop" userId="632207e5-4879-48e4-892a-a6c07a93a4e8" providerId="ADAL" clId="{F2EC516F-DD19-43FB-B476-AA1D828B93A4}" dt="2024-03-26T16:09:15.753" v="228" actId="14100"/>
            <ac:picMkLst>
              <pc:docMk/>
              <pc:sldMasterMk cId="1727590954" sldId="2147483810"/>
              <pc:sldLayoutMk cId="2680295280" sldId="2147483845"/>
              <ac:picMk id="9" creationId="{B3D42E3B-9A7C-4F5C-3012-42D4D3955586}"/>
            </ac:picMkLst>
          </pc:picChg>
          <pc:picChg chg="add mod">
            <ac:chgData name="Charline Dop" userId="632207e5-4879-48e4-892a-a6c07a93a4e8" providerId="ADAL" clId="{F2EC516F-DD19-43FB-B476-AA1D828B93A4}" dt="2024-03-26T16:09:38.131" v="238"/>
            <ac:picMkLst>
              <pc:docMk/>
              <pc:sldMasterMk cId="1727590954" sldId="2147483810"/>
              <pc:sldLayoutMk cId="2680295280" sldId="2147483845"/>
              <ac:picMk id="10" creationId="{F46AC1FC-5A99-A4CF-A936-7E2CB1E44E83}"/>
            </ac:picMkLst>
          </pc:picChg>
        </pc:sldLayoutChg>
        <pc:sldLayoutChg chg="addSp delSp modSp new mod">
          <pc:chgData name="Charline Dop" userId="632207e5-4879-48e4-892a-a6c07a93a4e8" providerId="ADAL" clId="{F2EC516F-DD19-43FB-B476-AA1D828B93A4}" dt="2024-03-26T16:10:01.918" v="240" actId="478"/>
          <pc:sldLayoutMkLst>
            <pc:docMk/>
            <pc:sldMasterMk cId="1727590954" sldId="2147483810"/>
            <pc:sldLayoutMk cId="2795794045" sldId="2147483846"/>
          </pc:sldLayoutMkLst>
          <pc:spChg chg="mod ord">
            <ac:chgData name="Charline Dop" userId="632207e5-4879-48e4-892a-a6c07a93a4e8" providerId="ADAL" clId="{F2EC516F-DD19-43FB-B476-AA1D828B93A4}" dt="2024-03-26T16:07:39.898" v="216" actId="207"/>
            <ac:spMkLst>
              <pc:docMk/>
              <pc:sldMasterMk cId="1727590954" sldId="2147483810"/>
              <pc:sldLayoutMk cId="2795794045" sldId="2147483846"/>
              <ac:spMk id="2" creationId="{2B821E31-DACB-2979-E5AC-890C827D8C86}"/>
            </ac:spMkLst>
          </pc:spChg>
          <pc:picChg chg="add mod modCrop">
            <ac:chgData name="Charline Dop" userId="632207e5-4879-48e4-892a-a6c07a93a4e8" providerId="ADAL" clId="{F2EC516F-DD19-43FB-B476-AA1D828B93A4}" dt="2024-03-26T16:07:52.083" v="218" actId="732"/>
            <ac:picMkLst>
              <pc:docMk/>
              <pc:sldMasterMk cId="1727590954" sldId="2147483810"/>
              <pc:sldLayoutMk cId="2795794045" sldId="2147483846"/>
              <ac:picMk id="4" creationId="{E001BFD7-9DB7-F5E4-82FE-F8601E3CBAAA}"/>
            </ac:picMkLst>
          </pc:picChg>
          <pc:picChg chg="add del mod">
            <ac:chgData name="Charline Dop" userId="632207e5-4879-48e4-892a-a6c07a93a4e8" providerId="ADAL" clId="{F2EC516F-DD19-43FB-B476-AA1D828B93A4}" dt="2024-03-26T16:05:07.141" v="174" actId="478"/>
            <ac:picMkLst>
              <pc:docMk/>
              <pc:sldMasterMk cId="1727590954" sldId="2147483810"/>
              <pc:sldLayoutMk cId="2795794045" sldId="2147483846"/>
              <ac:picMk id="6" creationId="{6288D0D5-67DE-0388-4048-80F71F02EFCB}"/>
            </ac:picMkLst>
          </pc:picChg>
          <pc:picChg chg="add mod">
            <ac:chgData name="Charline Dop" userId="632207e5-4879-48e4-892a-a6c07a93a4e8" providerId="ADAL" clId="{F2EC516F-DD19-43FB-B476-AA1D828B93A4}" dt="2024-03-26T16:08:00.636" v="221" actId="1076"/>
            <ac:picMkLst>
              <pc:docMk/>
              <pc:sldMasterMk cId="1727590954" sldId="2147483810"/>
              <pc:sldLayoutMk cId="2795794045" sldId="2147483846"/>
              <ac:picMk id="8" creationId="{AD34AB81-9F4D-40E8-1693-CC156BB98B32}"/>
            </ac:picMkLst>
          </pc:picChg>
          <pc:picChg chg="add mod">
            <ac:chgData name="Charline Dop" userId="632207e5-4879-48e4-892a-a6c07a93a4e8" providerId="ADAL" clId="{F2EC516F-DD19-43FB-B476-AA1D828B93A4}" dt="2024-03-26T16:07:29.445" v="214" actId="1076"/>
            <ac:picMkLst>
              <pc:docMk/>
              <pc:sldMasterMk cId="1727590954" sldId="2147483810"/>
              <pc:sldLayoutMk cId="2795794045" sldId="2147483846"/>
              <ac:picMk id="10" creationId="{E4C2B015-9112-343B-6B4C-A851FA7FA0A7}"/>
            </ac:picMkLst>
          </pc:picChg>
          <pc:picChg chg="add del mod">
            <ac:chgData name="Charline Dop" userId="632207e5-4879-48e4-892a-a6c07a93a4e8" providerId="ADAL" clId="{F2EC516F-DD19-43FB-B476-AA1D828B93A4}" dt="2024-03-26T16:10:01.918" v="240" actId="478"/>
            <ac:picMkLst>
              <pc:docMk/>
              <pc:sldMasterMk cId="1727590954" sldId="2147483810"/>
              <pc:sldLayoutMk cId="2795794045" sldId="2147483846"/>
              <ac:picMk id="11" creationId="{FBDDE326-AAD3-F466-7AF0-51E4D4141AC9}"/>
            </ac:picMkLst>
          </pc:picChg>
        </pc:sldLayoutChg>
      </pc:sldMasterChg>
      <pc:sldMasterChg chg="add addSldLayout modSldLayout">
        <pc:chgData name="Charline Dop" userId="632207e5-4879-48e4-892a-a6c07a93a4e8" providerId="ADAL" clId="{F2EC516F-DD19-43FB-B476-AA1D828B93A4}" dt="2024-03-27T16:40:49.008" v="4021" actId="27028"/>
        <pc:sldMasterMkLst>
          <pc:docMk/>
          <pc:sldMasterMk cId="1727590954" sldId="2147483847"/>
        </pc:sldMasterMkLst>
        <pc:sldLayoutChg chg="addSp delSp modSp add mod">
          <pc:chgData name="Charline Dop" userId="632207e5-4879-48e4-892a-a6c07a93a4e8" providerId="ADAL" clId="{F2EC516F-DD19-43FB-B476-AA1D828B93A4}" dt="2024-03-27T15:42:18.590" v="3637" actId="478"/>
          <pc:sldLayoutMkLst>
            <pc:docMk/>
            <pc:sldMasterMk cId="1727590954" sldId="2147483847"/>
            <pc:sldLayoutMk cId="1966966944" sldId="2147483848"/>
          </pc:sldLayoutMkLst>
          <pc:picChg chg="add del mod">
            <ac:chgData name="Charline Dop" userId="632207e5-4879-48e4-892a-a6c07a93a4e8" providerId="ADAL" clId="{F2EC516F-DD19-43FB-B476-AA1D828B93A4}" dt="2024-03-27T15:42:18.590" v="3637" actId="478"/>
            <ac:picMkLst>
              <pc:docMk/>
              <pc:sldMasterMk cId="1727590954" sldId="2147483847"/>
              <pc:sldLayoutMk cId="1966966944" sldId="2147483848"/>
              <ac:picMk id="4" creationId="{7AA36AE1-B7BB-E0FF-5B68-19405064277E}"/>
            </ac:picMkLst>
          </pc:picChg>
        </pc:sldLayoutChg>
        <pc:sldLayoutChg chg="addSp delSp modSp add mod">
          <pc:chgData name="Charline Dop" userId="632207e5-4879-48e4-892a-a6c07a93a4e8" providerId="ADAL" clId="{F2EC516F-DD19-43FB-B476-AA1D828B93A4}" dt="2024-03-27T15:41:31.020" v="3623" actId="478"/>
          <pc:sldLayoutMkLst>
            <pc:docMk/>
            <pc:sldMasterMk cId="1727590954" sldId="2147483847"/>
            <pc:sldLayoutMk cId="1744012232" sldId="2147483849"/>
          </pc:sldLayoutMkLst>
          <pc:picChg chg="add del mod">
            <ac:chgData name="Charline Dop" userId="632207e5-4879-48e4-892a-a6c07a93a4e8" providerId="ADAL" clId="{F2EC516F-DD19-43FB-B476-AA1D828B93A4}" dt="2024-03-27T15:41:31.020" v="3623" actId="478"/>
            <ac:picMkLst>
              <pc:docMk/>
              <pc:sldMasterMk cId="1727590954" sldId="2147483847"/>
              <pc:sldLayoutMk cId="1744012232" sldId="2147483849"/>
              <ac:picMk id="4" creationId="{F7D77806-F148-223F-577D-4698B24E4A39}"/>
            </ac:picMkLst>
          </pc:picChg>
        </pc:sldLayoutChg>
        <pc:sldLayoutChg chg="addSp delSp modSp new mod">
          <pc:chgData name="Charline Dop" userId="632207e5-4879-48e4-892a-a6c07a93a4e8" providerId="ADAL" clId="{F2EC516F-DD19-43FB-B476-AA1D828B93A4}" dt="2024-03-27T15:43:48.588" v="3660" actId="1076"/>
          <pc:sldLayoutMkLst>
            <pc:docMk/>
            <pc:sldMasterMk cId="1727590954" sldId="2147483847"/>
            <pc:sldLayoutMk cId="557396450" sldId="2147483850"/>
          </pc:sldLayoutMkLst>
          <pc:picChg chg="add mod">
            <ac:chgData name="Charline Dop" userId="632207e5-4879-48e4-892a-a6c07a93a4e8" providerId="ADAL" clId="{F2EC516F-DD19-43FB-B476-AA1D828B93A4}" dt="2024-03-27T15:42:15.109" v="3636" actId="14100"/>
            <ac:picMkLst>
              <pc:docMk/>
              <pc:sldMasterMk cId="1727590954" sldId="2147483847"/>
              <pc:sldLayoutMk cId="557396450" sldId="2147483850"/>
              <ac:picMk id="3" creationId="{5F907DEC-813A-C153-223C-4570B64C1581}"/>
            </ac:picMkLst>
          </pc:picChg>
          <pc:picChg chg="add del mod">
            <ac:chgData name="Charline Dop" userId="632207e5-4879-48e4-892a-a6c07a93a4e8" providerId="ADAL" clId="{F2EC516F-DD19-43FB-B476-AA1D828B93A4}" dt="2024-03-27T15:42:58.679" v="3642" actId="478"/>
            <ac:picMkLst>
              <pc:docMk/>
              <pc:sldMasterMk cId="1727590954" sldId="2147483847"/>
              <pc:sldLayoutMk cId="557396450" sldId="2147483850"/>
              <ac:picMk id="5" creationId="{9739DF6B-9322-DE62-C175-47EB848AC569}"/>
            </ac:picMkLst>
          </pc:picChg>
          <pc:picChg chg="add del mod">
            <ac:chgData name="Charline Dop" userId="632207e5-4879-48e4-892a-a6c07a93a4e8" providerId="ADAL" clId="{F2EC516F-DD19-43FB-B476-AA1D828B93A4}" dt="2024-03-27T15:43:16.329" v="3648" actId="478"/>
            <ac:picMkLst>
              <pc:docMk/>
              <pc:sldMasterMk cId="1727590954" sldId="2147483847"/>
              <pc:sldLayoutMk cId="557396450" sldId="2147483850"/>
              <ac:picMk id="7" creationId="{BFEE71E7-5D66-890C-1978-A21A7A86EEB3}"/>
            </ac:picMkLst>
          </pc:picChg>
          <pc:picChg chg="add del mod">
            <ac:chgData name="Charline Dop" userId="632207e5-4879-48e4-892a-a6c07a93a4e8" providerId="ADAL" clId="{F2EC516F-DD19-43FB-B476-AA1D828B93A4}" dt="2024-03-27T15:43:29.222" v="3655" actId="478"/>
            <ac:picMkLst>
              <pc:docMk/>
              <pc:sldMasterMk cId="1727590954" sldId="2147483847"/>
              <pc:sldLayoutMk cId="557396450" sldId="2147483850"/>
              <ac:picMk id="9" creationId="{DD070320-C01A-DA6D-4737-F0B149F0150C}"/>
            </ac:picMkLst>
          </pc:picChg>
          <pc:picChg chg="add mod">
            <ac:chgData name="Charline Dop" userId="632207e5-4879-48e4-892a-a6c07a93a4e8" providerId="ADAL" clId="{F2EC516F-DD19-43FB-B476-AA1D828B93A4}" dt="2024-03-27T15:43:48.588" v="3660" actId="1076"/>
            <ac:picMkLst>
              <pc:docMk/>
              <pc:sldMasterMk cId="1727590954" sldId="2147483847"/>
              <pc:sldLayoutMk cId="557396450" sldId="2147483850"/>
              <ac:picMk id="11" creationId="{10CAC35D-F794-7043-DB00-7FC88F6E9173}"/>
            </ac:picMkLst>
          </pc:picChg>
        </pc:sldLayoutChg>
        <pc:sldLayoutChg chg="add">
          <pc:chgData name="Charline Dop" userId="632207e5-4879-48e4-892a-a6c07a93a4e8" providerId="ADAL" clId="{F2EC516F-DD19-43FB-B476-AA1D828B93A4}" dt="2024-03-27T16:40:49.008" v="4021" actId="27028"/>
          <pc:sldLayoutMkLst>
            <pc:docMk/>
            <pc:sldMasterMk cId="1727590954" sldId="2147483847"/>
            <pc:sldLayoutMk cId="2680295280" sldId="2147483851"/>
          </pc:sldLayoutMkLst>
        </pc:sldLayoutChg>
      </pc:sldMasterChg>
    </pc:docChg>
  </pc:docChgLst>
  <pc:docChgLst>
    <pc:chgData name="Charline Dop" userId="632207e5-4879-48e4-892a-a6c07a93a4e8" providerId="ADAL" clId="{75AA084B-2187-4C8B-B063-221FC9703C96}"/>
    <pc:docChg chg="custSel addSld delSld modSld">
      <pc:chgData name="Charline Dop" userId="632207e5-4879-48e4-892a-a6c07a93a4e8" providerId="ADAL" clId="{75AA084B-2187-4C8B-B063-221FC9703C96}" dt="2024-04-11T13:14:39.549" v="324" actId="1076"/>
      <pc:docMkLst>
        <pc:docMk/>
      </pc:docMkLst>
      <pc:sldChg chg="addSp delSp modSp mod addCm delCm">
        <pc:chgData name="Charline Dop" userId="632207e5-4879-48e4-892a-a6c07a93a4e8" providerId="ADAL" clId="{75AA084B-2187-4C8B-B063-221FC9703C96}" dt="2024-04-11T13:14:39.549" v="324" actId="1076"/>
        <pc:sldMkLst>
          <pc:docMk/>
          <pc:sldMk cId="1827469533" sldId="277"/>
        </pc:sldMkLst>
        <pc:spChg chg="add mod">
          <ac:chgData name="Charline Dop" userId="632207e5-4879-48e4-892a-a6c07a93a4e8" providerId="ADAL" clId="{75AA084B-2187-4C8B-B063-221FC9703C96}" dt="2024-04-11T13:14:39.549" v="324" actId="1076"/>
          <ac:spMkLst>
            <pc:docMk/>
            <pc:sldMk cId="1827469533" sldId="277"/>
            <ac:spMk id="5" creationId="{41355F7C-577E-20BC-DFDC-BCCBD82E6AB4}"/>
          </ac:spMkLst>
        </pc:spChg>
        <pc:spChg chg="mod">
          <ac:chgData name="Charline Dop" userId="632207e5-4879-48e4-892a-a6c07a93a4e8" providerId="ADAL" clId="{75AA084B-2187-4C8B-B063-221FC9703C96}" dt="2024-04-11T12:52:52.051" v="49" actId="1076"/>
          <ac:spMkLst>
            <pc:docMk/>
            <pc:sldMk cId="1827469533" sldId="277"/>
            <ac:spMk id="15" creationId="{E842AC7E-D027-3618-DB12-0045ECBD81A4}"/>
          </ac:spMkLst>
        </pc:spChg>
        <pc:spChg chg="mod">
          <ac:chgData name="Charline Dop" userId="632207e5-4879-48e4-892a-a6c07a93a4e8" providerId="ADAL" clId="{75AA084B-2187-4C8B-B063-221FC9703C96}" dt="2024-04-11T12:51:43.249" v="33" actId="1076"/>
          <ac:spMkLst>
            <pc:docMk/>
            <pc:sldMk cId="1827469533" sldId="277"/>
            <ac:spMk id="17" creationId="{35419AE0-401A-0C43-3957-CB2155605963}"/>
          </ac:spMkLst>
        </pc:spChg>
        <pc:spChg chg="mod">
          <ac:chgData name="Charline Dop" userId="632207e5-4879-48e4-892a-a6c07a93a4e8" providerId="ADAL" clId="{75AA084B-2187-4C8B-B063-221FC9703C96}" dt="2024-04-11T12:52:33.664" v="45" actId="1076"/>
          <ac:spMkLst>
            <pc:docMk/>
            <pc:sldMk cId="1827469533" sldId="277"/>
            <ac:spMk id="49" creationId="{CB640500-F743-9ED4-56BF-F94276BC23F9}"/>
          </ac:spMkLst>
        </pc:spChg>
        <pc:spChg chg="mod">
          <ac:chgData name="Charline Dop" userId="632207e5-4879-48e4-892a-a6c07a93a4e8" providerId="ADAL" clId="{75AA084B-2187-4C8B-B063-221FC9703C96}" dt="2024-04-11T12:59:04.838" v="234" actId="1076"/>
          <ac:spMkLst>
            <pc:docMk/>
            <pc:sldMk cId="1827469533" sldId="277"/>
            <ac:spMk id="51" creationId="{36C841ED-6142-713D-38F9-D025956B34A8}"/>
          </ac:spMkLst>
        </pc:spChg>
        <pc:spChg chg="mod">
          <ac:chgData name="Charline Dop" userId="632207e5-4879-48e4-892a-a6c07a93a4e8" providerId="ADAL" clId="{75AA084B-2187-4C8B-B063-221FC9703C96}" dt="2024-04-11T12:53:23.524" v="54" actId="1076"/>
          <ac:spMkLst>
            <pc:docMk/>
            <pc:sldMk cId="1827469533" sldId="277"/>
            <ac:spMk id="55" creationId="{04362723-069B-2933-B6B4-65EC63AF0648}"/>
          </ac:spMkLst>
        </pc:spChg>
        <pc:spChg chg="mod">
          <ac:chgData name="Charline Dop" userId="632207e5-4879-48e4-892a-a6c07a93a4e8" providerId="ADAL" clId="{75AA084B-2187-4C8B-B063-221FC9703C96}" dt="2024-04-11T12:52:33.664" v="45" actId="1076"/>
          <ac:spMkLst>
            <pc:docMk/>
            <pc:sldMk cId="1827469533" sldId="277"/>
            <ac:spMk id="74" creationId="{AC0E41C5-61DB-75A0-8A61-527FBFEDC1C0}"/>
          </ac:spMkLst>
        </pc:spChg>
        <pc:spChg chg="mod">
          <ac:chgData name="Charline Dop" userId="632207e5-4879-48e4-892a-a6c07a93a4e8" providerId="ADAL" clId="{75AA084B-2187-4C8B-B063-221FC9703C96}" dt="2024-04-11T12:52:24.471" v="44" actId="1076"/>
          <ac:spMkLst>
            <pc:docMk/>
            <pc:sldMk cId="1827469533" sldId="277"/>
            <ac:spMk id="85" creationId="{B2C6BCC7-4D48-AFDA-BA89-C5A62713FF15}"/>
          </ac:spMkLst>
        </pc:spChg>
        <pc:spChg chg="mod">
          <ac:chgData name="Charline Dop" userId="632207e5-4879-48e4-892a-a6c07a93a4e8" providerId="ADAL" clId="{75AA084B-2187-4C8B-B063-221FC9703C96}" dt="2024-04-11T12:51:39.120" v="32" actId="1076"/>
          <ac:spMkLst>
            <pc:docMk/>
            <pc:sldMk cId="1827469533" sldId="277"/>
            <ac:spMk id="87" creationId="{B77746AD-C550-D209-3F3D-63319FBC6B2B}"/>
          </ac:spMkLst>
        </pc:spChg>
        <pc:grpChg chg="mod">
          <ac:chgData name="Charline Dop" userId="632207e5-4879-48e4-892a-a6c07a93a4e8" providerId="ADAL" clId="{75AA084B-2187-4C8B-B063-221FC9703C96}" dt="2024-04-11T12:52:33.664" v="45" actId="1076"/>
          <ac:grpSpMkLst>
            <pc:docMk/>
            <pc:sldMk cId="1827469533" sldId="277"/>
            <ac:grpSpMk id="121" creationId="{09842823-1B55-696B-3F30-08B821732D04}"/>
          </ac:grpSpMkLst>
        </pc:grpChg>
        <pc:grpChg chg="mod">
          <ac:chgData name="Charline Dop" userId="632207e5-4879-48e4-892a-a6c07a93a4e8" providerId="ADAL" clId="{75AA084B-2187-4C8B-B063-221FC9703C96}" dt="2024-04-11T12:52:52.051" v="49" actId="1076"/>
          <ac:grpSpMkLst>
            <pc:docMk/>
            <pc:sldMk cId="1827469533" sldId="277"/>
            <ac:grpSpMk id="165" creationId="{51A8229D-9141-9617-D9E0-B778F9490EBE}"/>
          </ac:grpSpMkLst>
        </pc:grpChg>
        <pc:picChg chg="add mod">
          <ac:chgData name="Charline Dop" userId="632207e5-4879-48e4-892a-a6c07a93a4e8" providerId="ADAL" clId="{75AA084B-2187-4C8B-B063-221FC9703C96}" dt="2024-04-11T12:53:42.271" v="59" actId="1076"/>
          <ac:picMkLst>
            <pc:docMk/>
            <pc:sldMk cId="1827469533" sldId="277"/>
            <ac:picMk id="4" creationId="{B0FA1B51-B166-C43C-BC63-F282293E6D82}"/>
          </ac:picMkLst>
        </pc:picChg>
        <pc:picChg chg="add mod">
          <ac:chgData name="Charline Dop" userId="632207e5-4879-48e4-892a-a6c07a93a4e8" providerId="ADAL" clId="{75AA084B-2187-4C8B-B063-221FC9703C96}" dt="2024-04-11T13:09:19.066" v="274" actId="1076"/>
          <ac:picMkLst>
            <pc:docMk/>
            <pc:sldMk cId="1827469533" sldId="277"/>
            <ac:picMk id="7" creationId="{510703A6-5AFE-605F-D208-CF857C1CC7FA}"/>
          </ac:picMkLst>
        </pc:picChg>
        <pc:picChg chg="mod">
          <ac:chgData name="Charline Dop" userId="632207e5-4879-48e4-892a-a6c07a93a4e8" providerId="ADAL" clId="{75AA084B-2187-4C8B-B063-221FC9703C96}" dt="2024-04-11T12:51:43.249" v="33" actId="1076"/>
          <ac:picMkLst>
            <pc:docMk/>
            <pc:sldMk cId="1827469533" sldId="277"/>
            <ac:picMk id="40" creationId="{C5C78190-B48F-D092-FEEF-664C1C9557F5}"/>
          </ac:picMkLst>
        </pc:picChg>
        <pc:picChg chg="mod">
          <ac:chgData name="Charline Dop" userId="632207e5-4879-48e4-892a-a6c07a93a4e8" providerId="ADAL" clId="{75AA084B-2187-4C8B-B063-221FC9703C96}" dt="2024-04-11T12:53:23.524" v="54" actId="1076"/>
          <ac:picMkLst>
            <pc:docMk/>
            <pc:sldMk cId="1827469533" sldId="277"/>
            <ac:picMk id="64" creationId="{22B3979A-80AD-CAF4-69BA-BADD5FF4349B}"/>
          </ac:picMkLst>
        </pc:picChg>
        <pc:picChg chg="mod">
          <ac:chgData name="Charline Dop" userId="632207e5-4879-48e4-892a-a6c07a93a4e8" providerId="ADAL" clId="{75AA084B-2187-4C8B-B063-221FC9703C96}" dt="2024-04-11T12:53:23.524" v="54" actId="1076"/>
          <ac:picMkLst>
            <pc:docMk/>
            <pc:sldMk cId="1827469533" sldId="277"/>
            <ac:picMk id="76" creationId="{836FC6AA-4390-CB73-99DF-47A73A2FEE7E}"/>
          </ac:picMkLst>
        </pc:picChg>
        <pc:picChg chg="mod">
          <ac:chgData name="Charline Dop" userId="632207e5-4879-48e4-892a-a6c07a93a4e8" providerId="ADAL" clId="{75AA084B-2187-4C8B-B063-221FC9703C96}" dt="2024-04-11T12:51:39.120" v="32" actId="1076"/>
          <ac:picMkLst>
            <pc:docMk/>
            <pc:sldMk cId="1827469533" sldId="277"/>
            <ac:picMk id="78" creationId="{A1368370-FED1-B410-390C-3D73A292E3FF}"/>
          </ac:picMkLst>
        </pc:picChg>
        <pc:picChg chg="mod">
          <ac:chgData name="Charline Dop" userId="632207e5-4879-48e4-892a-a6c07a93a4e8" providerId="ADAL" clId="{75AA084B-2187-4C8B-B063-221FC9703C96}" dt="2024-04-11T13:09:20.044" v="275" actId="1076"/>
          <ac:picMkLst>
            <pc:docMk/>
            <pc:sldMk cId="1827469533" sldId="277"/>
            <ac:picMk id="95" creationId="{588AC409-BD50-9BA7-30BF-A0972DA10DA6}"/>
          </ac:picMkLst>
        </pc:picChg>
        <pc:picChg chg="mod">
          <ac:chgData name="Charline Dop" userId="632207e5-4879-48e4-892a-a6c07a93a4e8" providerId="ADAL" clId="{75AA084B-2187-4C8B-B063-221FC9703C96}" dt="2024-04-11T13:09:21.898" v="276" actId="1076"/>
          <ac:picMkLst>
            <pc:docMk/>
            <pc:sldMk cId="1827469533" sldId="277"/>
            <ac:picMk id="96" creationId="{4C7B5323-4A38-9DA0-1F37-E7E819F1EB9D}"/>
          </ac:picMkLst>
        </pc:picChg>
        <pc:picChg chg="mod">
          <ac:chgData name="Charline Dop" userId="632207e5-4879-48e4-892a-a6c07a93a4e8" providerId="ADAL" clId="{75AA084B-2187-4C8B-B063-221FC9703C96}" dt="2024-04-11T12:53:23.524" v="54" actId="1076"/>
          <ac:picMkLst>
            <pc:docMk/>
            <pc:sldMk cId="1827469533" sldId="277"/>
            <ac:picMk id="98" creationId="{6A615A9D-E7A4-8B38-DEC2-A3AFA563F390}"/>
          </ac:picMkLst>
        </pc:picChg>
        <pc:picChg chg="mod">
          <ac:chgData name="Charline Dop" userId="632207e5-4879-48e4-892a-a6c07a93a4e8" providerId="ADAL" clId="{75AA084B-2187-4C8B-B063-221FC9703C96}" dt="2024-04-11T12:52:33.664" v="45" actId="1076"/>
          <ac:picMkLst>
            <pc:docMk/>
            <pc:sldMk cId="1827469533" sldId="277"/>
            <ac:picMk id="130" creationId="{7F3222C5-2D14-504B-CB5E-69C6B65206AF}"/>
          </ac:picMkLst>
        </pc:picChg>
        <pc:picChg chg="mod">
          <ac:chgData name="Charline Dop" userId="632207e5-4879-48e4-892a-a6c07a93a4e8" providerId="ADAL" clId="{75AA084B-2187-4C8B-B063-221FC9703C96}" dt="2024-04-11T12:51:43.249" v="33" actId="1076"/>
          <ac:picMkLst>
            <pc:docMk/>
            <pc:sldMk cId="1827469533" sldId="277"/>
            <ac:picMk id="131" creationId="{DC2E9B71-2B77-34A1-3024-3EA9198EF13D}"/>
          </ac:picMkLst>
        </pc:picChg>
        <pc:picChg chg="mod">
          <ac:chgData name="Charline Dop" userId="632207e5-4879-48e4-892a-a6c07a93a4e8" providerId="ADAL" clId="{75AA084B-2187-4C8B-B063-221FC9703C96}" dt="2024-04-11T12:51:43.249" v="33" actId="1076"/>
          <ac:picMkLst>
            <pc:docMk/>
            <pc:sldMk cId="1827469533" sldId="277"/>
            <ac:picMk id="132" creationId="{256716DE-6A53-BCDC-A6D7-741C622E95BF}"/>
          </ac:picMkLst>
        </pc:picChg>
        <pc:picChg chg="mod">
          <ac:chgData name="Charline Dop" userId="632207e5-4879-48e4-892a-a6c07a93a4e8" providerId="ADAL" clId="{75AA084B-2187-4C8B-B063-221FC9703C96}" dt="2024-04-11T12:51:39.120" v="32" actId="1076"/>
          <ac:picMkLst>
            <pc:docMk/>
            <pc:sldMk cId="1827469533" sldId="277"/>
            <ac:picMk id="133" creationId="{AB9A6ED6-04B9-C994-9523-3A32AFCF2A3E}"/>
          </ac:picMkLst>
        </pc:picChg>
        <pc:picChg chg="mod">
          <ac:chgData name="Charline Dop" userId="632207e5-4879-48e4-892a-a6c07a93a4e8" providerId="ADAL" clId="{75AA084B-2187-4C8B-B063-221FC9703C96}" dt="2024-04-11T12:52:41.985" v="48" actId="14100"/>
          <ac:picMkLst>
            <pc:docMk/>
            <pc:sldMk cId="1827469533" sldId="277"/>
            <ac:picMk id="136" creationId="{1E4B0E1E-8674-B5C2-5194-C21A57B03C7A}"/>
          </ac:picMkLst>
        </pc:picChg>
        <pc:picChg chg="mod">
          <ac:chgData name="Charline Dop" userId="632207e5-4879-48e4-892a-a6c07a93a4e8" providerId="ADAL" clId="{75AA084B-2187-4C8B-B063-221FC9703C96}" dt="2024-04-11T12:52:41.985" v="48" actId="14100"/>
          <ac:picMkLst>
            <pc:docMk/>
            <pc:sldMk cId="1827469533" sldId="277"/>
            <ac:picMk id="137" creationId="{25E3DF49-B60F-BCD2-3699-03200CC392C9}"/>
          </ac:picMkLst>
        </pc:picChg>
        <pc:picChg chg="mod">
          <ac:chgData name="Charline Dop" userId="632207e5-4879-48e4-892a-a6c07a93a4e8" providerId="ADAL" clId="{75AA084B-2187-4C8B-B063-221FC9703C96}" dt="2024-04-11T12:51:39.120" v="32" actId="1076"/>
          <ac:picMkLst>
            <pc:docMk/>
            <pc:sldMk cId="1827469533" sldId="277"/>
            <ac:picMk id="144" creationId="{31A1DB10-17EA-ADC5-A56A-DC0A9AABF681}"/>
          </ac:picMkLst>
        </pc:picChg>
        <pc:cxnChg chg="add del mod">
          <ac:chgData name="Charline Dop" userId="632207e5-4879-48e4-892a-a6c07a93a4e8" providerId="ADAL" clId="{75AA084B-2187-4C8B-B063-221FC9703C96}" dt="2024-04-11T12:52:18.297" v="43" actId="478"/>
          <ac:cxnSpMkLst>
            <pc:docMk/>
            <pc:sldMk cId="1827469533" sldId="277"/>
            <ac:cxnSpMk id="2" creationId="{CBFEDAE3-5EC0-3015-9AF1-5B70A3E095E9}"/>
          </ac:cxnSpMkLst>
        </pc:cxnChg>
        <pc:cxnChg chg="mod">
          <ac:chgData name="Charline Dop" userId="632207e5-4879-48e4-892a-a6c07a93a4e8" providerId="ADAL" clId="{75AA084B-2187-4C8B-B063-221FC9703C96}" dt="2024-04-11T12:53:26.657" v="55" actId="14100"/>
          <ac:cxnSpMkLst>
            <pc:docMk/>
            <pc:sldMk cId="1827469533" sldId="277"/>
            <ac:cxnSpMk id="101" creationId="{7CC3BCD2-50C6-C79D-E4C1-6CE7AB4700B2}"/>
          </ac:cxnSpMkLst>
        </pc:cxnChg>
        <pc:cxnChg chg="del mod">
          <ac:chgData name="Charline Dop" userId="632207e5-4879-48e4-892a-a6c07a93a4e8" providerId="ADAL" clId="{75AA084B-2187-4C8B-B063-221FC9703C96}" dt="2024-04-11T12:52:01.878" v="38" actId="478"/>
          <ac:cxnSpMkLst>
            <pc:docMk/>
            <pc:sldMk cId="1827469533" sldId="277"/>
            <ac:cxnSpMk id="128" creationId="{662BFC71-1282-AFA8-21E8-B058B987D080}"/>
          </ac:cxnSpMkLst>
        </pc:cxnChg>
        <pc:extLst>
          <p:ext xmlns:p="http://schemas.openxmlformats.org/presentationml/2006/main" uri="{D6D511B9-2390-475A-947B-AFAB55BFBCF1}">
            <pc226:cmChg xmlns:pc226="http://schemas.microsoft.com/office/powerpoint/2022/06/main/command" chg="add del">
              <pc226:chgData name="Charline Dop" userId="632207e5-4879-48e4-892a-a6c07a93a4e8" providerId="ADAL" clId="{75AA084B-2187-4C8B-B063-221FC9703C96}" dt="2024-04-11T12:45:19.183" v="31"/>
              <pc2:cmMkLst xmlns:pc2="http://schemas.microsoft.com/office/powerpoint/2019/9/main/command">
                <pc:docMk/>
                <pc:sldMk cId="1827469533" sldId="277"/>
                <pc2:cmMk id="{A007152C-7D75-4B9A-9869-F7D89C4EE2DA}"/>
              </pc2:cmMkLst>
            </pc226:cmChg>
          </p:ext>
        </pc:extLst>
      </pc:sldChg>
      <pc:sldChg chg="addSp modSp new del mod modAnim">
        <pc:chgData name="Charline Dop" userId="632207e5-4879-48e4-892a-a6c07a93a4e8" providerId="ADAL" clId="{75AA084B-2187-4C8B-B063-221FC9703C96}" dt="2024-04-10T07:53:14.030" v="22" actId="47"/>
        <pc:sldMkLst>
          <pc:docMk/>
          <pc:sldMk cId="2629579074" sldId="2145707755"/>
        </pc:sldMkLst>
        <pc:spChg chg="add mod">
          <ac:chgData name="Charline Dop" userId="632207e5-4879-48e4-892a-a6c07a93a4e8" providerId="ADAL" clId="{75AA084B-2187-4C8B-B063-221FC9703C96}" dt="2024-04-10T07:45:46.907" v="11" actId="1076"/>
          <ac:spMkLst>
            <pc:docMk/>
            <pc:sldMk cId="2629579074" sldId="2145707755"/>
            <ac:spMk id="6" creationId="{4011AC7C-2890-ABFA-CD19-A10BCF761534}"/>
          </ac:spMkLst>
        </pc:spChg>
        <pc:picChg chg="add mod">
          <ac:chgData name="Charline Dop" userId="632207e5-4879-48e4-892a-a6c07a93a4e8" providerId="ADAL" clId="{75AA084B-2187-4C8B-B063-221FC9703C96}" dt="2024-04-10T07:47:41.487" v="18" actId="1076"/>
          <ac:picMkLst>
            <pc:docMk/>
            <pc:sldMk cId="2629579074" sldId="2145707755"/>
            <ac:picMk id="3" creationId="{BAC82EAD-050F-9403-E5F0-B7BDC1032BE7}"/>
          </ac:picMkLst>
        </pc:picChg>
        <pc:picChg chg="add mod">
          <ac:chgData name="Charline Dop" userId="632207e5-4879-48e4-892a-a6c07a93a4e8" providerId="ADAL" clId="{75AA084B-2187-4C8B-B063-221FC9703C96}" dt="2024-04-10T07:45:36.915" v="9" actId="1076"/>
          <ac:picMkLst>
            <pc:docMk/>
            <pc:sldMk cId="2629579074" sldId="2145707755"/>
            <ac:picMk id="5" creationId="{D9C2FEE1-21ED-E53A-51CF-31A853356AD4}"/>
          </ac:picMkLst>
        </pc:picChg>
      </pc:sldChg>
      <pc:sldChg chg="addSp delSp modSp new del mod">
        <pc:chgData name="Charline Dop" userId="632207e5-4879-48e4-892a-a6c07a93a4e8" providerId="ADAL" clId="{75AA084B-2187-4C8B-B063-221FC9703C96}" dt="2024-04-11T08:59:34.291" v="30" actId="47"/>
        <pc:sldMkLst>
          <pc:docMk/>
          <pc:sldMk cId="4220553761" sldId="2145707755"/>
        </pc:sldMkLst>
        <pc:picChg chg="add del">
          <ac:chgData name="Charline Dop" userId="632207e5-4879-48e4-892a-a6c07a93a4e8" providerId="ADAL" clId="{75AA084B-2187-4C8B-B063-221FC9703C96}" dt="2024-04-11T08:58:10.830" v="26" actId="478"/>
          <ac:picMkLst>
            <pc:docMk/>
            <pc:sldMk cId="4220553761" sldId="2145707755"/>
            <ac:picMk id="2" creationId="{C7128889-0941-0B3F-E4F3-9379AE7B902C}"/>
          </ac:picMkLst>
        </pc:picChg>
        <pc:picChg chg="add del mod">
          <ac:chgData name="Charline Dop" userId="632207e5-4879-48e4-892a-a6c07a93a4e8" providerId="ADAL" clId="{75AA084B-2187-4C8B-B063-221FC9703C96}" dt="2024-04-11T08:58:16.585" v="29" actId="478"/>
          <ac:picMkLst>
            <pc:docMk/>
            <pc:sldMk cId="4220553761" sldId="2145707755"/>
            <ac:picMk id="3" creationId="{9A061B58-7EB3-365F-B5B1-BAFF7D929AFD}"/>
          </ac:picMkLst>
        </pc:picChg>
      </pc:sldChg>
    </pc:docChg>
  </pc:docChgLst>
  <pc:docChgLst>
    <pc:chgData name="Camille Hubert" userId="S::camille.hubert@esante-hdf.fr::bff8f01d-5e2d-44c7-a95b-028e3fda02bd" providerId="AD" clId="Web-{D8063283-28BF-55A3-8E95-BB0DC902F096}"/>
    <pc:docChg chg="modSld">
      <pc:chgData name="Camille Hubert" userId="S::camille.hubert@esante-hdf.fr::bff8f01d-5e2d-44c7-a95b-028e3fda02bd" providerId="AD" clId="Web-{D8063283-28BF-55A3-8E95-BB0DC902F096}" dt="2024-04-04T13:09:52.139" v="2" actId="14100"/>
      <pc:docMkLst>
        <pc:docMk/>
      </pc:docMkLst>
      <pc:sldChg chg="modSp">
        <pc:chgData name="Camille Hubert" userId="S::camille.hubert@esante-hdf.fr::bff8f01d-5e2d-44c7-a95b-028e3fda02bd" providerId="AD" clId="Web-{D8063283-28BF-55A3-8E95-BB0DC902F096}" dt="2024-04-04T13:09:52.139" v="2" actId="14100"/>
        <pc:sldMkLst>
          <pc:docMk/>
          <pc:sldMk cId="4256107726" sldId="276"/>
        </pc:sldMkLst>
        <pc:spChg chg="mod">
          <ac:chgData name="Camille Hubert" userId="S::camille.hubert@esante-hdf.fr::bff8f01d-5e2d-44c7-a95b-028e3fda02bd" providerId="AD" clId="Web-{D8063283-28BF-55A3-8E95-BB0DC902F096}" dt="2024-04-04T13:09:52.139" v="2" actId="14100"/>
          <ac:spMkLst>
            <pc:docMk/>
            <pc:sldMk cId="4256107726" sldId="276"/>
            <ac:spMk id="10" creationId="{7CB34C69-252D-584F-B7F7-6A4DB40681C7}"/>
          </ac:spMkLst>
        </pc:spChg>
      </pc:sldChg>
    </pc:docChg>
  </pc:docChgLst>
  <pc:docChgLst>
    <pc:chgData name="Charline Dop" userId="632207e5-4879-48e4-892a-a6c07a93a4e8" providerId="ADAL" clId="{0F5EE0EA-7918-4B98-B37B-6F216B1FB275}"/>
    <pc:docChg chg="custSel addSld delSld modSld sldOrd addMainMaster delMainMaster">
      <pc:chgData name="Charline Dop" userId="632207e5-4879-48e4-892a-a6c07a93a4e8" providerId="ADAL" clId="{0F5EE0EA-7918-4B98-B37B-6F216B1FB275}" dt="2024-02-02T10:21:41.918" v="73" actId="1076"/>
      <pc:docMkLst>
        <pc:docMk/>
      </pc:docMkLst>
      <pc:sldChg chg="del">
        <pc:chgData name="Charline Dop" userId="632207e5-4879-48e4-892a-a6c07a93a4e8" providerId="ADAL" clId="{0F5EE0EA-7918-4B98-B37B-6F216B1FB275}" dt="2024-02-02T10:13:07.873" v="2" actId="47"/>
        <pc:sldMkLst>
          <pc:docMk/>
          <pc:sldMk cId="3784089036" sldId="256"/>
        </pc:sldMkLst>
      </pc:sldChg>
      <pc:sldChg chg="add">
        <pc:chgData name="Charline Dop" userId="632207e5-4879-48e4-892a-a6c07a93a4e8" providerId="ADAL" clId="{0F5EE0EA-7918-4B98-B37B-6F216B1FB275}" dt="2024-02-02T10:13:05.243" v="1"/>
        <pc:sldMkLst>
          <pc:docMk/>
          <pc:sldMk cId="3647860929" sldId="257"/>
        </pc:sldMkLst>
      </pc:sldChg>
      <pc:sldChg chg="add del">
        <pc:chgData name="Charline Dop" userId="632207e5-4879-48e4-892a-a6c07a93a4e8" providerId="ADAL" clId="{0F5EE0EA-7918-4B98-B37B-6F216B1FB275}" dt="2024-02-02T10:15:45.617" v="29" actId="47"/>
        <pc:sldMkLst>
          <pc:docMk/>
          <pc:sldMk cId="3205206994" sldId="258"/>
        </pc:sldMkLst>
      </pc:sldChg>
      <pc:sldChg chg="add del">
        <pc:chgData name="Charline Dop" userId="632207e5-4879-48e4-892a-a6c07a93a4e8" providerId="ADAL" clId="{0F5EE0EA-7918-4B98-B37B-6F216B1FB275}" dt="2024-02-02T10:15:46.794" v="30" actId="47"/>
        <pc:sldMkLst>
          <pc:docMk/>
          <pc:sldMk cId="3759325661" sldId="259"/>
        </pc:sldMkLst>
      </pc:sldChg>
      <pc:sldChg chg="add del">
        <pc:chgData name="Charline Dop" userId="632207e5-4879-48e4-892a-a6c07a93a4e8" providerId="ADAL" clId="{0F5EE0EA-7918-4B98-B37B-6F216B1FB275}" dt="2024-02-02T10:15:48.405" v="31" actId="47"/>
        <pc:sldMkLst>
          <pc:docMk/>
          <pc:sldMk cId="3567349040" sldId="260"/>
        </pc:sldMkLst>
      </pc:sldChg>
      <pc:sldChg chg="add del">
        <pc:chgData name="Charline Dop" userId="632207e5-4879-48e4-892a-a6c07a93a4e8" providerId="ADAL" clId="{0F5EE0EA-7918-4B98-B37B-6F216B1FB275}" dt="2024-02-02T10:15:49.785" v="32" actId="47"/>
        <pc:sldMkLst>
          <pc:docMk/>
          <pc:sldMk cId="1524824709" sldId="261"/>
        </pc:sldMkLst>
      </pc:sldChg>
      <pc:sldChg chg="add del">
        <pc:chgData name="Charline Dop" userId="632207e5-4879-48e4-892a-a6c07a93a4e8" providerId="ADAL" clId="{0F5EE0EA-7918-4B98-B37B-6F216B1FB275}" dt="2024-02-02T10:15:20.930" v="23" actId="47"/>
        <pc:sldMkLst>
          <pc:docMk/>
          <pc:sldMk cId="3932641610" sldId="262"/>
        </pc:sldMkLst>
      </pc:sldChg>
      <pc:sldChg chg="add del ord">
        <pc:chgData name="Charline Dop" userId="632207e5-4879-48e4-892a-a6c07a93a4e8" providerId="ADAL" clId="{0F5EE0EA-7918-4B98-B37B-6F216B1FB275}" dt="2024-02-02T10:17:19.494" v="57" actId="47"/>
        <pc:sldMkLst>
          <pc:docMk/>
          <pc:sldMk cId="381387533" sldId="263"/>
        </pc:sldMkLst>
      </pc:sldChg>
      <pc:sldChg chg="addSp delSp modSp add mod ord">
        <pc:chgData name="Charline Dop" userId="632207e5-4879-48e4-892a-a6c07a93a4e8" providerId="ADAL" clId="{0F5EE0EA-7918-4B98-B37B-6F216B1FB275}" dt="2024-02-02T10:18:37.842" v="68" actId="478"/>
        <pc:sldMkLst>
          <pc:docMk/>
          <pc:sldMk cId="1646940519" sldId="264"/>
        </pc:sldMkLst>
        <pc:spChg chg="add del mod">
          <ac:chgData name="Charline Dop" userId="632207e5-4879-48e4-892a-a6c07a93a4e8" providerId="ADAL" clId="{0F5EE0EA-7918-4B98-B37B-6F216B1FB275}" dt="2024-02-02T10:18:37.842" v="68" actId="478"/>
          <ac:spMkLst>
            <pc:docMk/>
            <pc:sldMk cId="1646940519" sldId="264"/>
            <ac:spMk id="21" creationId="{35A12348-6828-5FAB-C7B8-1CC0788412D5}"/>
          </ac:spMkLst>
        </pc:spChg>
        <pc:spChg chg="add mod">
          <ac:chgData name="Charline Dop" userId="632207e5-4879-48e4-892a-a6c07a93a4e8" providerId="ADAL" clId="{0F5EE0EA-7918-4B98-B37B-6F216B1FB275}" dt="2024-02-02T10:18:33.356" v="67" actId="113"/>
          <ac:spMkLst>
            <pc:docMk/>
            <pc:sldMk cId="1646940519" sldId="264"/>
            <ac:spMk id="23" creationId="{86FEC95D-106F-6ECE-DD55-14690EF8C272}"/>
          </ac:spMkLst>
        </pc:spChg>
      </pc:sldChg>
      <pc:sldChg chg="delSp modSp add mod">
        <pc:chgData name="Charline Dop" userId="632207e5-4879-48e4-892a-a6c07a93a4e8" providerId="ADAL" clId="{0F5EE0EA-7918-4B98-B37B-6F216B1FB275}" dt="2024-02-02T10:21:41.918" v="73" actId="1076"/>
        <pc:sldMkLst>
          <pc:docMk/>
          <pc:sldMk cId="1260900943" sldId="265"/>
        </pc:sldMkLst>
        <pc:spChg chg="mod">
          <ac:chgData name="Charline Dop" userId="632207e5-4879-48e4-892a-a6c07a93a4e8" providerId="ADAL" clId="{0F5EE0EA-7918-4B98-B37B-6F216B1FB275}" dt="2024-02-02T10:21:41.918" v="73" actId="1076"/>
          <ac:spMkLst>
            <pc:docMk/>
            <pc:sldMk cId="1260900943" sldId="265"/>
            <ac:spMk id="46" creationId="{B8C3E7AA-7992-15AC-D4A1-AC5170A928C0}"/>
          </ac:spMkLst>
        </pc:spChg>
        <pc:spChg chg="mod">
          <ac:chgData name="Charline Dop" userId="632207e5-4879-48e4-892a-a6c07a93a4e8" providerId="ADAL" clId="{0F5EE0EA-7918-4B98-B37B-6F216B1FB275}" dt="2024-02-02T10:21:27.393" v="71" actId="20577"/>
          <ac:spMkLst>
            <pc:docMk/>
            <pc:sldMk cId="1260900943" sldId="265"/>
            <ac:spMk id="49" creationId="{A4D56F25-B0C8-0897-4EE3-5688C3D87E76}"/>
          </ac:spMkLst>
        </pc:spChg>
        <pc:spChg chg="del">
          <ac:chgData name="Charline Dop" userId="632207e5-4879-48e4-892a-a6c07a93a4e8" providerId="ADAL" clId="{0F5EE0EA-7918-4B98-B37B-6F216B1FB275}" dt="2024-02-02T10:21:09.663" v="69" actId="478"/>
          <ac:spMkLst>
            <pc:docMk/>
            <pc:sldMk cId="1260900943" sldId="265"/>
            <ac:spMk id="50" creationId="{9529FC60-698B-2F68-C772-8FD694908763}"/>
          </ac:spMkLst>
        </pc:spChg>
        <pc:spChg chg="del">
          <ac:chgData name="Charline Dop" userId="632207e5-4879-48e4-892a-a6c07a93a4e8" providerId="ADAL" clId="{0F5EE0EA-7918-4B98-B37B-6F216B1FB275}" dt="2024-02-02T10:21:16.711" v="70" actId="478"/>
          <ac:spMkLst>
            <pc:docMk/>
            <pc:sldMk cId="1260900943" sldId="265"/>
            <ac:spMk id="53" creationId="{2E4BCC91-83CB-C052-0B2A-BF3643E5E71C}"/>
          </ac:spMkLst>
        </pc:spChg>
      </pc:sldChg>
      <pc:sldChg chg="modSp add mod ord">
        <pc:chgData name="Charline Dop" userId="632207e5-4879-48e4-892a-a6c07a93a4e8" providerId="ADAL" clId="{0F5EE0EA-7918-4B98-B37B-6F216B1FB275}" dt="2024-02-02T10:16:51.198" v="52" actId="207"/>
        <pc:sldMkLst>
          <pc:docMk/>
          <pc:sldMk cId="1794765463" sldId="266"/>
        </pc:sldMkLst>
        <pc:spChg chg="mod">
          <ac:chgData name="Charline Dop" userId="632207e5-4879-48e4-892a-a6c07a93a4e8" providerId="ADAL" clId="{0F5EE0EA-7918-4B98-B37B-6F216B1FB275}" dt="2024-02-02T10:16:51.198" v="52" actId="207"/>
          <ac:spMkLst>
            <pc:docMk/>
            <pc:sldMk cId="1794765463" sldId="266"/>
            <ac:spMk id="6" creationId="{0C28DE01-EB2E-B279-63F9-17D78D159166}"/>
          </ac:spMkLst>
        </pc:spChg>
        <pc:spChg chg="mod">
          <ac:chgData name="Charline Dop" userId="632207e5-4879-48e4-892a-a6c07a93a4e8" providerId="ADAL" clId="{0F5EE0EA-7918-4B98-B37B-6F216B1FB275}" dt="2024-02-02T10:16:51.198" v="52" actId="207"/>
          <ac:spMkLst>
            <pc:docMk/>
            <pc:sldMk cId="1794765463" sldId="266"/>
            <ac:spMk id="7" creationId="{E3954D7F-B2B9-511E-FAA8-54B8F9039486}"/>
          </ac:spMkLst>
        </pc:spChg>
      </pc:sldChg>
      <pc:sldChg chg="add">
        <pc:chgData name="Charline Dop" userId="632207e5-4879-48e4-892a-a6c07a93a4e8" providerId="ADAL" clId="{0F5EE0EA-7918-4B98-B37B-6F216B1FB275}" dt="2024-02-02T10:15:03.355" v="22"/>
        <pc:sldMkLst>
          <pc:docMk/>
          <pc:sldMk cId="699953420" sldId="267"/>
        </pc:sldMkLst>
      </pc:sldChg>
      <pc:sldChg chg="add del">
        <pc:chgData name="Charline Dop" userId="632207e5-4879-48e4-892a-a6c07a93a4e8" providerId="ADAL" clId="{0F5EE0EA-7918-4B98-B37B-6F216B1FB275}" dt="2024-02-02T10:15:37.735" v="26" actId="47"/>
        <pc:sldMkLst>
          <pc:docMk/>
          <pc:sldMk cId="946500640" sldId="268"/>
        </pc:sldMkLst>
      </pc:sldChg>
      <pc:sldMasterChg chg="del delSldLayout">
        <pc:chgData name="Charline Dop" userId="632207e5-4879-48e4-892a-a6c07a93a4e8" providerId="ADAL" clId="{0F5EE0EA-7918-4B98-B37B-6F216B1FB275}" dt="2024-02-02T10:13:07.873" v="2" actId="47"/>
        <pc:sldMasterMkLst>
          <pc:docMk/>
          <pc:sldMasterMk cId="3071127875" sldId="2147483648"/>
        </pc:sldMasterMkLst>
        <pc:sldLayoutChg chg="del">
          <pc:chgData name="Charline Dop" userId="632207e5-4879-48e4-892a-a6c07a93a4e8" providerId="ADAL" clId="{0F5EE0EA-7918-4B98-B37B-6F216B1FB275}" dt="2024-02-02T10:13:07.873" v="2" actId="47"/>
          <pc:sldLayoutMkLst>
            <pc:docMk/>
            <pc:sldMasterMk cId="3071127875" sldId="2147483648"/>
            <pc:sldLayoutMk cId="3310491181" sldId="2147483649"/>
          </pc:sldLayoutMkLst>
        </pc:sldLayoutChg>
        <pc:sldLayoutChg chg="del">
          <pc:chgData name="Charline Dop" userId="632207e5-4879-48e4-892a-a6c07a93a4e8" providerId="ADAL" clId="{0F5EE0EA-7918-4B98-B37B-6F216B1FB275}" dt="2024-02-02T10:13:07.873" v="2" actId="47"/>
          <pc:sldLayoutMkLst>
            <pc:docMk/>
            <pc:sldMasterMk cId="3071127875" sldId="2147483648"/>
            <pc:sldLayoutMk cId="3841795644" sldId="2147483650"/>
          </pc:sldLayoutMkLst>
        </pc:sldLayoutChg>
        <pc:sldLayoutChg chg="del">
          <pc:chgData name="Charline Dop" userId="632207e5-4879-48e4-892a-a6c07a93a4e8" providerId="ADAL" clId="{0F5EE0EA-7918-4B98-B37B-6F216B1FB275}" dt="2024-02-02T10:13:07.873" v="2" actId="47"/>
          <pc:sldLayoutMkLst>
            <pc:docMk/>
            <pc:sldMasterMk cId="3071127875" sldId="2147483648"/>
            <pc:sldLayoutMk cId="3466923455" sldId="2147483651"/>
          </pc:sldLayoutMkLst>
        </pc:sldLayoutChg>
        <pc:sldLayoutChg chg="del">
          <pc:chgData name="Charline Dop" userId="632207e5-4879-48e4-892a-a6c07a93a4e8" providerId="ADAL" clId="{0F5EE0EA-7918-4B98-B37B-6F216B1FB275}" dt="2024-02-02T10:13:07.873" v="2" actId="47"/>
          <pc:sldLayoutMkLst>
            <pc:docMk/>
            <pc:sldMasterMk cId="3071127875" sldId="2147483648"/>
            <pc:sldLayoutMk cId="3747632232" sldId="2147483652"/>
          </pc:sldLayoutMkLst>
        </pc:sldLayoutChg>
        <pc:sldLayoutChg chg="del">
          <pc:chgData name="Charline Dop" userId="632207e5-4879-48e4-892a-a6c07a93a4e8" providerId="ADAL" clId="{0F5EE0EA-7918-4B98-B37B-6F216B1FB275}" dt="2024-02-02T10:13:07.873" v="2" actId="47"/>
          <pc:sldLayoutMkLst>
            <pc:docMk/>
            <pc:sldMasterMk cId="3071127875" sldId="2147483648"/>
            <pc:sldLayoutMk cId="2611866596" sldId="2147483653"/>
          </pc:sldLayoutMkLst>
        </pc:sldLayoutChg>
        <pc:sldLayoutChg chg="del">
          <pc:chgData name="Charline Dop" userId="632207e5-4879-48e4-892a-a6c07a93a4e8" providerId="ADAL" clId="{0F5EE0EA-7918-4B98-B37B-6F216B1FB275}" dt="2024-02-02T10:13:07.873" v="2" actId="47"/>
          <pc:sldLayoutMkLst>
            <pc:docMk/>
            <pc:sldMasterMk cId="3071127875" sldId="2147483648"/>
            <pc:sldLayoutMk cId="3395854097" sldId="2147483654"/>
          </pc:sldLayoutMkLst>
        </pc:sldLayoutChg>
        <pc:sldLayoutChg chg="del">
          <pc:chgData name="Charline Dop" userId="632207e5-4879-48e4-892a-a6c07a93a4e8" providerId="ADAL" clId="{0F5EE0EA-7918-4B98-B37B-6F216B1FB275}" dt="2024-02-02T10:13:07.873" v="2" actId="47"/>
          <pc:sldLayoutMkLst>
            <pc:docMk/>
            <pc:sldMasterMk cId="3071127875" sldId="2147483648"/>
            <pc:sldLayoutMk cId="4040201302" sldId="2147483655"/>
          </pc:sldLayoutMkLst>
        </pc:sldLayoutChg>
        <pc:sldLayoutChg chg="del">
          <pc:chgData name="Charline Dop" userId="632207e5-4879-48e4-892a-a6c07a93a4e8" providerId="ADAL" clId="{0F5EE0EA-7918-4B98-B37B-6F216B1FB275}" dt="2024-02-02T10:13:07.873" v="2" actId="47"/>
          <pc:sldLayoutMkLst>
            <pc:docMk/>
            <pc:sldMasterMk cId="3071127875" sldId="2147483648"/>
            <pc:sldLayoutMk cId="2706407263" sldId="2147483656"/>
          </pc:sldLayoutMkLst>
        </pc:sldLayoutChg>
        <pc:sldLayoutChg chg="del">
          <pc:chgData name="Charline Dop" userId="632207e5-4879-48e4-892a-a6c07a93a4e8" providerId="ADAL" clId="{0F5EE0EA-7918-4B98-B37B-6F216B1FB275}" dt="2024-02-02T10:13:07.873" v="2" actId="47"/>
          <pc:sldLayoutMkLst>
            <pc:docMk/>
            <pc:sldMasterMk cId="3071127875" sldId="2147483648"/>
            <pc:sldLayoutMk cId="1610903340" sldId="2147483657"/>
          </pc:sldLayoutMkLst>
        </pc:sldLayoutChg>
        <pc:sldLayoutChg chg="del">
          <pc:chgData name="Charline Dop" userId="632207e5-4879-48e4-892a-a6c07a93a4e8" providerId="ADAL" clId="{0F5EE0EA-7918-4B98-B37B-6F216B1FB275}" dt="2024-02-02T10:13:07.873" v="2" actId="47"/>
          <pc:sldLayoutMkLst>
            <pc:docMk/>
            <pc:sldMasterMk cId="3071127875" sldId="2147483648"/>
            <pc:sldLayoutMk cId="4172787210" sldId="2147483658"/>
          </pc:sldLayoutMkLst>
        </pc:sldLayoutChg>
        <pc:sldLayoutChg chg="del">
          <pc:chgData name="Charline Dop" userId="632207e5-4879-48e4-892a-a6c07a93a4e8" providerId="ADAL" clId="{0F5EE0EA-7918-4B98-B37B-6F216B1FB275}" dt="2024-02-02T10:13:07.873" v="2" actId="47"/>
          <pc:sldLayoutMkLst>
            <pc:docMk/>
            <pc:sldMasterMk cId="3071127875" sldId="2147483648"/>
            <pc:sldLayoutMk cId="1902177510" sldId="2147483659"/>
          </pc:sldLayoutMkLst>
        </pc:sldLayoutChg>
      </pc:sldMasterChg>
      <pc:sldMasterChg chg="add del addSldLayout delSldLayout">
        <pc:chgData name="Charline Dop" userId="632207e5-4879-48e4-892a-a6c07a93a4e8" providerId="ADAL" clId="{0F5EE0EA-7918-4B98-B37B-6F216B1FB275}" dt="2024-02-02T10:17:19.494" v="57" actId="47"/>
        <pc:sldMasterMkLst>
          <pc:docMk/>
          <pc:sldMasterMk cId="1105536141" sldId="2147483747"/>
        </pc:sldMasterMkLst>
        <pc:sldLayoutChg chg="add del">
          <pc:chgData name="Charline Dop" userId="632207e5-4879-48e4-892a-a6c07a93a4e8" providerId="ADAL" clId="{0F5EE0EA-7918-4B98-B37B-6F216B1FB275}" dt="2024-02-02T10:17:19.494" v="57" actId="47"/>
          <pc:sldLayoutMkLst>
            <pc:docMk/>
            <pc:sldMasterMk cId="1105536141" sldId="2147483747"/>
            <pc:sldLayoutMk cId="2048835272" sldId="2147483772"/>
          </pc:sldLayoutMkLst>
        </pc:sldLayoutChg>
      </pc:sldMasterChg>
      <pc:sldMasterChg chg="add addSldLayout">
        <pc:chgData name="Charline Dop" userId="632207e5-4879-48e4-892a-a6c07a93a4e8" providerId="ADAL" clId="{0F5EE0EA-7918-4B98-B37B-6F216B1FB275}" dt="2024-02-02T10:14:59.014" v="15" actId="27028"/>
        <pc:sldMasterMkLst>
          <pc:docMk/>
          <pc:sldMasterMk cId="1727590954" sldId="2147483810"/>
        </pc:sldMasterMkLst>
        <pc:sldLayoutChg chg="add">
          <pc:chgData name="Charline Dop" userId="632207e5-4879-48e4-892a-a6c07a93a4e8" providerId="ADAL" clId="{0F5EE0EA-7918-4B98-B37B-6F216B1FB275}" dt="2024-02-02T10:13:54.610" v="3" actId="27028"/>
          <pc:sldLayoutMkLst>
            <pc:docMk/>
            <pc:sldMasterMk cId="1727590954" sldId="2147483810"/>
            <pc:sldLayoutMk cId="1966966944" sldId="2147483821"/>
          </pc:sldLayoutMkLst>
        </pc:sldLayoutChg>
        <pc:sldLayoutChg chg="add">
          <pc:chgData name="Charline Dop" userId="632207e5-4879-48e4-892a-a6c07a93a4e8" providerId="ADAL" clId="{0F5EE0EA-7918-4B98-B37B-6F216B1FB275}" dt="2024-02-02T10:14:26.545" v="9" actId="27028"/>
          <pc:sldLayoutMkLst>
            <pc:docMk/>
            <pc:sldMasterMk cId="1727590954" sldId="2147483810"/>
            <pc:sldLayoutMk cId="1744012232" sldId="2147483827"/>
          </pc:sldLayoutMkLst>
        </pc:sldLayoutChg>
        <pc:sldLayoutChg chg="add">
          <pc:chgData name="Charline Dop" userId="632207e5-4879-48e4-892a-a6c07a93a4e8" providerId="ADAL" clId="{0F5EE0EA-7918-4B98-B37B-6F216B1FB275}" dt="2024-02-02T10:14:59.014" v="15" actId="27028"/>
          <pc:sldLayoutMkLst>
            <pc:docMk/>
            <pc:sldMasterMk cId="1727590954" sldId="2147483810"/>
            <pc:sldLayoutMk cId="1130602431" sldId="2147483839"/>
          </pc:sldLayoutMkLst>
        </pc:sldLayoutChg>
        <pc:sldLayoutChg chg="add">
          <pc:chgData name="Charline Dop" userId="632207e5-4879-48e4-892a-a6c07a93a4e8" providerId="ADAL" clId="{0F5EE0EA-7918-4B98-B37B-6F216B1FB275}" dt="2024-02-02T10:13:05.243" v="0" actId="27028"/>
          <pc:sldLayoutMkLst>
            <pc:docMk/>
            <pc:sldMasterMk cId="1727590954" sldId="2147483810"/>
            <pc:sldLayoutMk cId="2680295280" sldId="2147483845"/>
          </pc:sldLayoutMkLst>
        </pc:sldLayoutChg>
      </pc:sldMasterChg>
      <pc:sldMasterChg chg="add del addSldLayout delSldLayout">
        <pc:chgData name="Charline Dop" userId="632207e5-4879-48e4-892a-a6c07a93a4e8" providerId="ADAL" clId="{0F5EE0EA-7918-4B98-B37B-6F216B1FB275}" dt="2024-02-02T10:15:37.735" v="26" actId="47"/>
        <pc:sldMasterMkLst>
          <pc:docMk/>
          <pc:sldMasterMk cId="3069839573" sldId="2147483877"/>
        </pc:sldMasterMkLst>
        <pc:sldLayoutChg chg="add del">
          <pc:chgData name="Charline Dop" userId="632207e5-4879-48e4-892a-a6c07a93a4e8" providerId="ADAL" clId="{0F5EE0EA-7918-4B98-B37B-6F216B1FB275}" dt="2024-02-02T10:15:37.735" v="26" actId="47"/>
          <pc:sldLayoutMkLst>
            <pc:docMk/>
            <pc:sldMasterMk cId="3069839573" sldId="2147483877"/>
            <pc:sldLayoutMk cId="2853571896" sldId="2147483894"/>
          </pc:sldLayoutMkLst>
        </pc:sldLayoutChg>
      </pc:sldMasterChg>
    </pc:docChg>
  </pc:docChgLst>
  <pc:docChgLst>
    <pc:chgData name="Victorine Leveque" userId="S::victorine.leveque@esante-hdf.fr::fe00ced2-58fd-4f87-80e0-e8369c7e92b8" providerId="AD" clId="Web-{9D6431BF-551A-8C48-E9FA-D2B7FCBFF389}"/>
    <pc:docChg chg="addSld">
      <pc:chgData name="Victorine Leveque" userId="S::victorine.leveque@esante-hdf.fr::fe00ced2-58fd-4f87-80e0-e8369c7e92b8" providerId="AD" clId="Web-{9D6431BF-551A-8C48-E9FA-D2B7FCBFF389}" dt="2024-04-02T09:33:13.229" v="0"/>
      <pc:docMkLst>
        <pc:docMk/>
      </pc:docMkLst>
      <pc:sldChg chg="new">
        <pc:chgData name="Victorine Leveque" userId="S::victorine.leveque@esante-hdf.fr::fe00ced2-58fd-4f87-80e0-e8369c7e92b8" providerId="AD" clId="Web-{9D6431BF-551A-8C48-E9FA-D2B7FCBFF389}" dt="2024-04-02T09:33:13.229" v="0"/>
        <pc:sldMkLst>
          <pc:docMk/>
          <pc:sldMk cId="3554283892" sldId="278"/>
        </pc:sldMkLst>
      </pc:sldChg>
    </pc:docChg>
  </pc:docChgLst>
  <pc:docChgLst>
    <pc:chgData name="Victorine Leveque" userId="fe00ced2-58fd-4f87-80e0-e8369c7e92b8" providerId="ADAL" clId="{CB72B6A5-ADF5-4884-85F8-EFE756B5D014}"/>
    <pc:docChg chg="custSel addSld delSld modSld">
      <pc:chgData name="Victorine Leveque" userId="fe00ced2-58fd-4f87-80e0-e8369c7e92b8" providerId="ADAL" clId="{CB72B6A5-ADF5-4884-85F8-EFE756B5D014}" dt="2024-04-02T10:35:11.664" v="403" actId="1076"/>
      <pc:docMkLst>
        <pc:docMk/>
      </pc:docMkLst>
      <pc:sldChg chg="modSp mod">
        <pc:chgData name="Victorine Leveque" userId="fe00ced2-58fd-4f87-80e0-e8369c7e92b8" providerId="ADAL" clId="{CB72B6A5-ADF5-4884-85F8-EFE756B5D014}" dt="2024-04-02T10:09:13.317" v="250" actId="1076"/>
        <pc:sldMkLst>
          <pc:docMk/>
          <pc:sldMk cId="1260900943" sldId="265"/>
        </pc:sldMkLst>
        <pc:picChg chg="mod">
          <ac:chgData name="Victorine Leveque" userId="fe00ced2-58fd-4f87-80e0-e8369c7e92b8" providerId="ADAL" clId="{CB72B6A5-ADF5-4884-85F8-EFE756B5D014}" dt="2024-04-02T10:09:13.317" v="250" actId="1076"/>
          <ac:picMkLst>
            <pc:docMk/>
            <pc:sldMk cId="1260900943" sldId="265"/>
            <ac:picMk id="668" creationId="{E68EFCAA-A8B2-5F47-8AAE-29A1667D22DF}"/>
          </ac:picMkLst>
        </pc:picChg>
      </pc:sldChg>
      <pc:sldChg chg="del">
        <pc:chgData name="Victorine Leveque" userId="fe00ced2-58fd-4f87-80e0-e8369c7e92b8" providerId="ADAL" clId="{CB72B6A5-ADF5-4884-85F8-EFE756B5D014}" dt="2024-04-02T10:13:07.698" v="251" actId="2696"/>
        <pc:sldMkLst>
          <pc:docMk/>
          <pc:sldMk cId="2315104756" sldId="2145707673"/>
        </pc:sldMkLst>
      </pc:sldChg>
      <pc:sldChg chg="del">
        <pc:chgData name="Victorine Leveque" userId="fe00ced2-58fd-4f87-80e0-e8369c7e92b8" providerId="ADAL" clId="{CB72B6A5-ADF5-4884-85F8-EFE756B5D014}" dt="2024-04-02T10:13:07.698" v="251" actId="2696"/>
        <pc:sldMkLst>
          <pc:docMk/>
          <pc:sldMk cId="3174619648" sldId="2145707684"/>
        </pc:sldMkLst>
      </pc:sldChg>
      <pc:sldChg chg="modSp mod">
        <pc:chgData name="Victorine Leveque" userId="fe00ced2-58fd-4f87-80e0-e8369c7e92b8" providerId="ADAL" clId="{CB72B6A5-ADF5-4884-85F8-EFE756B5D014}" dt="2024-04-02T10:03:35.665" v="78" actId="1076"/>
        <pc:sldMkLst>
          <pc:docMk/>
          <pc:sldMk cId="1750123261" sldId="2145707733"/>
        </pc:sldMkLst>
        <pc:spChg chg="mod">
          <ac:chgData name="Victorine Leveque" userId="fe00ced2-58fd-4f87-80e0-e8369c7e92b8" providerId="ADAL" clId="{CB72B6A5-ADF5-4884-85F8-EFE756B5D014}" dt="2024-04-02T10:03:35.665" v="78" actId="1076"/>
          <ac:spMkLst>
            <pc:docMk/>
            <pc:sldMk cId="1750123261" sldId="2145707733"/>
            <ac:spMk id="9" creationId="{33420E86-8DAA-D1FA-57D1-77B3E352E858}"/>
          </ac:spMkLst>
        </pc:spChg>
      </pc:sldChg>
      <pc:sldChg chg="del">
        <pc:chgData name="Victorine Leveque" userId="fe00ced2-58fd-4f87-80e0-e8369c7e92b8" providerId="ADAL" clId="{CB72B6A5-ADF5-4884-85F8-EFE756B5D014}" dt="2024-04-02T10:13:07.698" v="251" actId="2696"/>
        <pc:sldMkLst>
          <pc:docMk/>
          <pc:sldMk cId="831132990" sldId="2145707737"/>
        </pc:sldMkLst>
      </pc:sldChg>
      <pc:sldChg chg="addSp modSp new mod modAnim">
        <pc:chgData name="Victorine Leveque" userId="fe00ced2-58fd-4f87-80e0-e8369c7e92b8" providerId="ADAL" clId="{CB72B6A5-ADF5-4884-85F8-EFE756B5D014}" dt="2024-04-02T10:31:01.917" v="401" actId="1076"/>
        <pc:sldMkLst>
          <pc:docMk/>
          <pc:sldMk cId="3826232598" sldId="2145707750"/>
        </pc:sldMkLst>
        <pc:spChg chg="add mod">
          <ac:chgData name="Victorine Leveque" userId="fe00ced2-58fd-4f87-80e0-e8369c7e92b8" providerId="ADAL" clId="{CB72B6A5-ADF5-4884-85F8-EFE756B5D014}" dt="2024-04-02T10:00:44.367" v="70" actId="14100"/>
          <ac:spMkLst>
            <pc:docMk/>
            <pc:sldMk cId="3826232598" sldId="2145707750"/>
            <ac:spMk id="3" creationId="{330559FF-F43A-7AA7-8276-77F7A44FB0D0}"/>
          </ac:spMkLst>
        </pc:spChg>
        <pc:spChg chg="add mod">
          <ac:chgData name="Victorine Leveque" userId="fe00ced2-58fd-4f87-80e0-e8369c7e92b8" providerId="ADAL" clId="{CB72B6A5-ADF5-4884-85F8-EFE756B5D014}" dt="2024-04-02T10:03:54.889" v="82" actId="1076"/>
          <ac:spMkLst>
            <pc:docMk/>
            <pc:sldMk cId="3826232598" sldId="2145707750"/>
            <ac:spMk id="6" creationId="{6AA8E42E-D62B-AAC0-4222-409CAB0030DD}"/>
          </ac:spMkLst>
        </pc:spChg>
        <pc:spChg chg="add mod">
          <ac:chgData name="Victorine Leveque" userId="fe00ced2-58fd-4f87-80e0-e8369c7e92b8" providerId="ADAL" clId="{CB72B6A5-ADF5-4884-85F8-EFE756B5D014}" dt="2024-04-02T10:04:14.822" v="88" actId="1076"/>
          <ac:spMkLst>
            <pc:docMk/>
            <pc:sldMk cId="3826232598" sldId="2145707750"/>
            <ac:spMk id="7" creationId="{48E3362B-591F-1EA2-DE3D-9A9D3F7CB4B4}"/>
          </ac:spMkLst>
        </pc:spChg>
        <pc:spChg chg="add mod">
          <ac:chgData name="Victorine Leveque" userId="fe00ced2-58fd-4f87-80e0-e8369c7e92b8" providerId="ADAL" clId="{CB72B6A5-ADF5-4884-85F8-EFE756B5D014}" dt="2024-04-02T10:04:10.403" v="86" actId="1076"/>
          <ac:spMkLst>
            <pc:docMk/>
            <pc:sldMk cId="3826232598" sldId="2145707750"/>
            <ac:spMk id="8" creationId="{BB67CC2E-CB69-63B8-557B-F8941EAA0BDF}"/>
          </ac:spMkLst>
        </pc:spChg>
        <pc:spChg chg="add mod">
          <ac:chgData name="Victorine Leveque" userId="fe00ced2-58fd-4f87-80e0-e8369c7e92b8" providerId="ADAL" clId="{CB72B6A5-ADF5-4884-85F8-EFE756B5D014}" dt="2024-04-02T10:03:57.494" v="83" actId="1076"/>
          <ac:spMkLst>
            <pc:docMk/>
            <pc:sldMk cId="3826232598" sldId="2145707750"/>
            <ac:spMk id="9" creationId="{C571999E-679A-136E-B01D-19B9C97EB91E}"/>
          </ac:spMkLst>
        </pc:spChg>
        <pc:picChg chg="add mod">
          <ac:chgData name="Victorine Leveque" userId="fe00ced2-58fd-4f87-80e0-e8369c7e92b8" providerId="ADAL" clId="{CB72B6A5-ADF5-4884-85F8-EFE756B5D014}" dt="2024-04-02T10:00:47.636" v="71" actId="14100"/>
          <ac:picMkLst>
            <pc:docMk/>
            <pc:sldMk cId="3826232598" sldId="2145707750"/>
            <ac:picMk id="2" creationId="{1BFA92B1-CE6F-B527-8A82-7F4B261743E7}"/>
          </ac:picMkLst>
        </pc:picChg>
        <pc:picChg chg="add mod">
          <ac:chgData name="Victorine Leveque" userId="fe00ced2-58fd-4f87-80e0-e8369c7e92b8" providerId="ADAL" clId="{CB72B6A5-ADF5-4884-85F8-EFE756B5D014}" dt="2024-04-02T10:31:01.917" v="401" actId="1076"/>
          <ac:picMkLst>
            <pc:docMk/>
            <pc:sldMk cId="3826232598" sldId="2145707750"/>
            <ac:picMk id="4" creationId="{CA8A0829-72A2-B143-86F4-B47275D6B3C3}"/>
          </ac:picMkLst>
        </pc:picChg>
        <pc:picChg chg="add mod">
          <ac:chgData name="Victorine Leveque" userId="fe00ced2-58fd-4f87-80e0-e8369c7e92b8" providerId="ADAL" clId="{CB72B6A5-ADF5-4884-85F8-EFE756B5D014}" dt="2024-04-02T10:30:59.368" v="400" actId="1076"/>
          <ac:picMkLst>
            <pc:docMk/>
            <pc:sldMk cId="3826232598" sldId="2145707750"/>
            <ac:picMk id="5" creationId="{F8D5A74B-4841-C007-6826-CD3339EA1F4C}"/>
          </ac:picMkLst>
        </pc:picChg>
      </pc:sldChg>
      <pc:sldChg chg="add del">
        <pc:chgData name="Victorine Leveque" userId="fe00ced2-58fd-4f87-80e0-e8369c7e92b8" providerId="ADAL" clId="{CB72B6A5-ADF5-4884-85F8-EFE756B5D014}" dt="2024-04-02T10:06:40.463" v="174" actId="2696"/>
        <pc:sldMkLst>
          <pc:docMk/>
          <pc:sldMk cId="387495191" sldId="2145707751"/>
        </pc:sldMkLst>
      </pc:sldChg>
      <pc:sldChg chg="addSp delSp modSp new mod delAnim modAnim">
        <pc:chgData name="Victorine Leveque" userId="fe00ced2-58fd-4f87-80e0-e8369c7e92b8" providerId="ADAL" clId="{CB72B6A5-ADF5-4884-85F8-EFE756B5D014}" dt="2024-04-02T10:35:11.664" v="403" actId="1076"/>
        <pc:sldMkLst>
          <pc:docMk/>
          <pc:sldMk cId="4200810132" sldId="2145707752"/>
        </pc:sldMkLst>
        <pc:spChg chg="add mod">
          <ac:chgData name="Victorine Leveque" userId="fe00ced2-58fd-4f87-80e0-e8369c7e92b8" providerId="ADAL" clId="{CB72B6A5-ADF5-4884-85F8-EFE756B5D014}" dt="2024-04-02T10:04:33.036" v="90"/>
          <ac:spMkLst>
            <pc:docMk/>
            <pc:sldMk cId="4200810132" sldId="2145707752"/>
            <ac:spMk id="2" creationId="{0B60E60C-407E-8F95-79D5-E3B9201E470A}"/>
          </ac:spMkLst>
        </pc:spChg>
        <pc:spChg chg="add mod">
          <ac:chgData name="Victorine Leveque" userId="fe00ced2-58fd-4f87-80e0-e8369c7e92b8" providerId="ADAL" clId="{CB72B6A5-ADF5-4884-85F8-EFE756B5D014}" dt="2024-04-02T10:05:19.035" v="158" actId="255"/>
          <ac:spMkLst>
            <pc:docMk/>
            <pc:sldMk cId="4200810132" sldId="2145707752"/>
            <ac:spMk id="4" creationId="{E9A6D96F-8796-3E1A-C6F2-42C20B1EC4A5}"/>
          </ac:spMkLst>
        </pc:spChg>
        <pc:spChg chg="add mod">
          <ac:chgData name="Victorine Leveque" userId="fe00ced2-58fd-4f87-80e0-e8369c7e92b8" providerId="ADAL" clId="{CB72B6A5-ADF5-4884-85F8-EFE756B5D014}" dt="2024-04-02T10:28:50.313" v="389" actId="1076"/>
          <ac:spMkLst>
            <pc:docMk/>
            <pc:sldMk cId="4200810132" sldId="2145707752"/>
            <ac:spMk id="6" creationId="{090A03CF-AF61-4FD1-3546-5A6956A83A7A}"/>
          </ac:spMkLst>
        </pc:spChg>
        <pc:spChg chg="add mod">
          <ac:chgData name="Victorine Leveque" userId="fe00ced2-58fd-4f87-80e0-e8369c7e92b8" providerId="ADAL" clId="{CB72B6A5-ADF5-4884-85F8-EFE756B5D014}" dt="2024-04-02T10:28:42.244" v="387" actId="14100"/>
          <ac:spMkLst>
            <pc:docMk/>
            <pc:sldMk cId="4200810132" sldId="2145707752"/>
            <ac:spMk id="7" creationId="{2C143F40-0B01-85FC-AE30-EA916BF25283}"/>
          </ac:spMkLst>
        </pc:spChg>
        <pc:spChg chg="add mod">
          <ac:chgData name="Victorine Leveque" userId="fe00ced2-58fd-4f87-80e0-e8369c7e92b8" providerId="ADAL" clId="{CB72B6A5-ADF5-4884-85F8-EFE756B5D014}" dt="2024-04-02T10:28:57.177" v="391" actId="1076"/>
          <ac:spMkLst>
            <pc:docMk/>
            <pc:sldMk cId="4200810132" sldId="2145707752"/>
            <ac:spMk id="8" creationId="{1BB55E59-69F3-C9CA-9621-50D1BA850908}"/>
          </ac:spMkLst>
        </pc:spChg>
        <pc:spChg chg="add mod">
          <ac:chgData name="Victorine Leveque" userId="fe00ced2-58fd-4f87-80e0-e8369c7e92b8" providerId="ADAL" clId="{CB72B6A5-ADF5-4884-85F8-EFE756B5D014}" dt="2024-04-02T10:22:22.416" v="378" actId="123"/>
          <ac:spMkLst>
            <pc:docMk/>
            <pc:sldMk cId="4200810132" sldId="2145707752"/>
            <ac:spMk id="9" creationId="{2FEA02B7-5A98-2351-DE5F-DF0C575C913F}"/>
          </ac:spMkLst>
        </pc:spChg>
        <pc:spChg chg="add mod">
          <ac:chgData name="Victorine Leveque" userId="fe00ced2-58fd-4f87-80e0-e8369c7e92b8" providerId="ADAL" clId="{CB72B6A5-ADF5-4884-85F8-EFE756B5D014}" dt="2024-04-02T10:29:00.477" v="392" actId="1076"/>
          <ac:spMkLst>
            <pc:docMk/>
            <pc:sldMk cId="4200810132" sldId="2145707752"/>
            <ac:spMk id="10" creationId="{02073723-9BEF-4BA1-FD41-AB9A098B2C9A}"/>
          </ac:spMkLst>
        </pc:spChg>
        <pc:spChg chg="add mod">
          <ac:chgData name="Victorine Leveque" userId="fe00ced2-58fd-4f87-80e0-e8369c7e92b8" providerId="ADAL" clId="{CB72B6A5-ADF5-4884-85F8-EFE756B5D014}" dt="2024-04-02T10:05:47.257" v="162"/>
          <ac:spMkLst>
            <pc:docMk/>
            <pc:sldMk cId="4200810132" sldId="2145707752"/>
            <ac:spMk id="11" creationId="{4E4BFB35-CFB6-C1ED-499C-67957F91C0D1}"/>
          </ac:spMkLst>
        </pc:spChg>
        <pc:spChg chg="add mod">
          <ac:chgData name="Victorine Leveque" userId="fe00ced2-58fd-4f87-80e0-e8369c7e92b8" providerId="ADAL" clId="{CB72B6A5-ADF5-4884-85F8-EFE756B5D014}" dt="2024-04-02T10:05:47.257" v="162"/>
          <ac:spMkLst>
            <pc:docMk/>
            <pc:sldMk cId="4200810132" sldId="2145707752"/>
            <ac:spMk id="12" creationId="{4D53A152-8210-139A-FD4D-BB1526B32D75}"/>
          </ac:spMkLst>
        </pc:spChg>
        <pc:spChg chg="add mod">
          <ac:chgData name="Victorine Leveque" userId="fe00ced2-58fd-4f87-80e0-e8369c7e92b8" providerId="ADAL" clId="{CB72B6A5-ADF5-4884-85F8-EFE756B5D014}" dt="2024-04-02T10:06:17.547" v="169" actId="1076"/>
          <ac:spMkLst>
            <pc:docMk/>
            <pc:sldMk cId="4200810132" sldId="2145707752"/>
            <ac:spMk id="13" creationId="{EA503FDA-C858-ECCA-BA15-B668A751B966}"/>
          </ac:spMkLst>
        </pc:spChg>
        <pc:spChg chg="add mod">
          <ac:chgData name="Victorine Leveque" userId="fe00ced2-58fd-4f87-80e0-e8369c7e92b8" providerId="ADAL" clId="{CB72B6A5-ADF5-4884-85F8-EFE756B5D014}" dt="2024-04-02T10:22:25.617" v="379" actId="123"/>
          <ac:spMkLst>
            <pc:docMk/>
            <pc:sldMk cId="4200810132" sldId="2145707752"/>
            <ac:spMk id="14" creationId="{36D231B7-7553-6E64-CCE9-500F2A1A678F}"/>
          </ac:spMkLst>
        </pc:spChg>
        <pc:spChg chg="add del mod">
          <ac:chgData name="Victorine Leveque" userId="fe00ced2-58fd-4f87-80e0-e8369c7e92b8" providerId="ADAL" clId="{CB72B6A5-ADF5-4884-85F8-EFE756B5D014}" dt="2024-04-02T10:18:41.394" v="272" actId="478"/>
          <ac:spMkLst>
            <pc:docMk/>
            <pc:sldMk cId="4200810132" sldId="2145707752"/>
            <ac:spMk id="18" creationId="{B5CE3DBF-91ED-A839-D0CE-36550F5DC8B7}"/>
          </ac:spMkLst>
        </pc:spChg>
        <pc:spChg chg="add del mod">
          <ac:chgData name="Victorine Leveque" userId="fe00ced2-58fd-4f87-80e0-e8369c7e92b8" providerId="ADAL" clId="{CB72B6A5-ADF5-4884-85F8-EFE756B5D014}" dt="2024-04-02T10:18:41.394" v="272" actId="478"/>
          <ac:spMkLst>
            <pc:docMk/>
            <pc:sldMk cId="4200810132" sldId="2145707752"/>
            <ac:spMk id="20" creationId="{114FD02A-5A16-AA9D-13D4-268455CF9679}"/>
          </ac:spMkLst>
        </pc:spChg>
        <pc:spChg chg="add mod">
          <ac:chgData name="Victorine Leveque" userId="fe00ced2-58fd-4f87-80e0-e8369c7e92b8" providerId="ADAL" clId="{CB72B6A5-ADF5-4884-85F8-EFE756B5D014}" dt="2024-04-02T10:19:02.994" v="358" actId="20577"/>
          <ac:spMkLst>
            <pc:docMk/>
            <pc:sldMk cId="4200810132" sldId="2145707752"/>
            <ac:spMk id="21" creationId="{60337AAB-29D0-16DC-1424-BEC22B19C313}"/>
          </ac:spMkLst>
        </pc:spChg>
        <pc:picChg chg="add mod">
          <ac:chgData name="Victorine Leveque" userId="fe00ced2-58fd-4f87-80e0-e8369c7e92b8" providerId="ADAL" clId="{CB72B6A5-ADF5-4884-85F8-EFE756B5D014}" dt="2024-04-02T10:04:37.001" v="91"/>
          <ac:picMkLst>
            <pc:docMk/>
            <pc:sldMk cId="4200810132" sldId="2145707752"/>
            <ac:picMk id="3" creationId="{18EB6A8F-A077-40B2-4D71-CE0A660EA579}"/>
          </ac:picMkLst>
        </pc:picChg>
        <pc:picChg chg="add del mod">
          <ac:chgData name="Victorine Leveque" userId="fe00ced2-58fd-4f87-80e0-e8369c7e92b8" providerId="ADAL" clId="{CB72B6A5-ADF5-4884-85F8-EFE756B5D014}" dt="2024-04-02T10:05:46.780" v="161" actId="478"/>
          <ac:picMkLst>
            <pc:docMk/>
            <pc:sldMk cId="4200810132" sldId="2145707752"/>
            <ac:picMk id="5" creationId="{5D23098E-B309-85FF-B15B-2C8C42021656}"/>
          </ac:picMkLst>
        </pc:picChg>
        <pc:picChg chg="add mod">
          <ac:chgData name="Victorine Leveque" userId="fe00ced2-58fd-4f87-80e0-e8369c7e92b8" providerId="ADAL" clId="{CB72B6A5-ADF5-4884-85F8-EFE756B5D014}" dt="2024-04-02T10:35:11.664" v="403" actId="1076"/>
          <ac:picMkLst>
            <pc:docMk/>
            <pc:sldMk cId="4200810132" sldId="2145707752"/>
            <ac:picMk id="15" creationId="{CA2E3ADE-4CEA-C47E-7401-1F3E835E946D}"/>
          </ac:picMkLst>
        </pc:picChg>
        <pc:picChg chg="add del mod">
          <ac:chgData name="Victorine Leveque" userId="fe00ced2-58fd-4f87-80e0-e8369c7e92b8" providerId="ADAL" clId="{CB72B6A5-ADF5-4884-85F8-EFE756B5D014}" dt="2024-04-02T10:21:43.640" v="365" actId="478"/>
          <ac:picMkLst>
            <pc:docMk/>
            <pc:sldMk cId="4200810132" sldId="2145707752"/>
            <ac:picMk id="17" creationId="{80613BA5-D5CA-B716-4E11-CF3AAF4BC05C}"/>
          </ac:picMkLst>
        </pc:picChg>
        <pc:picChg chg="add del mod">
          <ac:chgData name="Victorine Leveque" userId="fe00ced2-58fd-4f87-80e0-e8369c7e92b8" providerId="ADAL" clId="{CB72B6A5-ADF5-4884-85F8-EFE756B5D014}" dt="2024-04-02T10:18:41.394" v="272" actId="478"/>
          <ac:picMkLst>
            <pc:docMk/>
            <pc:sldMk cId="4200810132" sldId="2145707752"/>
            <ac:picMk id="19" creationId="{5413B7A2-1638-F902-D365-CC3E7AB1B877}"/>
          </ac:picMkLst>
        </pc:picChg>
        <pc:picChg chg="add mod">
          <ac:chgData name="Victorine Leveque" userId="fe00ced2-58fd-4f87-80e0-e8369c7e92b8" providerId="ADAL" clId="{CB72B6A5-ADF5-4884-85F8-EFE756B5D014}" dt="2024-04-02T10:21:45.642" v="366" actId="1076"/>
          <ac:picMkLst>
            <pc:docMk/>
            <pc:sldMk cId="4200810132" sldId="2145707752"/>
            <ac:picMk id="23" creationId="{AD3DC9A3-EA6C-22B7-2177-87AA9F12B85D}"/>
          </ac:picMkLst>
        </pc:picChg>
        <pc:picChg chg="add mod">
          <ac:chgData name="Victorine Leveque" userId="fe00ced2-58fd-4f87-80e0-e8369c7e92b8" providerId="ADAL" clId="{CB72B6A5-ADF5-4884-85F8-EFE756B5D014}" dt="2024-04-02T10:28:53.694" v="390" actId="1076"/>
          <ac:picMkLst>
            <pc:docMk/>
            <pc:sldMk cId="4200810132" sldId="2145707752"/>
            <ac:picMk id="25" creationId="{F3D5EF74-7918-F721-0701-67300F9CB465}"/>
          </ac:picMkLst>
        </pc:picChg>
        <pc:picChg chg="add mod">
          <ac:chgData name="Victorine Leveque" userId="fe00ced2-58fd-4f87-80e0-e8369c7e92b8" providerId="ADAL" clId="{CB72B6A5-ADF5-4884-85F8-EFE756B5D014}" dt="2024-04-02T10:28:36.955" v="385" actId="14100"/>
          <ac:picMkLst>
            <pc:docMk/>
            <pc:sldMk cId="4200810132" sldId="2145707752"/>
            <ac:picMk id="27" creationId="{4C568CB9-6A72-83F5-BA45-45E033E14D85}"/>
          </ac:picMkLst>
        </pc:picChg>
        <pc:picChg chg="add mod ord">
          <ac:chgData name="Victorine Leveque" userId="fe00ced2-58fd-4f87-80e0-e8369c7e92b8" providerId="ADAL" clId="{CB72B6A5-ADF5-4884-85F8-EFE756B5D014}" dt="2024-04-02T10:30:18.836" v="399" actId="167"/>
          <ac:picMkLst>
            <pc:docMk/>
            <pc:sldMk cId="4200810132" sldId="2145707752"/>
            <ac:picMk id="29" creationId="{BEB8EF5F-13C3-E558-095C-66650901EFA0}"/>
          </ac:picMkLst>
        </pc:picChg>
      </pc:sldChg>
      <pc:sldChg chg="addSp modSp new mod">
        <pc:chgData name="Victorine Leveque" userId="fe00ced2-58fd-4f87-80e0-e8369c7e92b8" providerId="ADAL" clId="{CB72B6A5-ADF5-4884-85F8-EFE756B5D014}" dt="2024-04-02T10:15:42.120" v="261" actId="1076"/>
        <pc:sldMkLst>
          <pc:docMk/>
          <pc:sldMk cId="1407223521" sldId="2145707753"/>
        </pc:sldMkLst>
        <pc:spChg chg="add mod">
          <ac:chgData name="Victorine Leveque" userId="fe00ced2-58fd-4f87-80e0-e8369c7e92b8" providerId="ADAL" clId="{CB72B6A5-ADF5-4884-85F8-EFE756B5D014}" dt="2024-04-02T10:08:33.820" v="248" actId="20577"/>
          <ac:spMkLst>
            <pc:docMk/>
            <pc:sldMk cId="1407223521" sldId="2145707753"/>
            <ac:spMk id="3" creationId="{645CEBA0-63DF-CDDA-1E56-920F0232367C}"/>
          </ac:spMkLst>
        </pc:spChg>
        <pc:spChg chg="add mod">
          <ac:chgData name="Victorine Leveque" userId="fe00ced2-58fd-4f87-80e0-e8369c7e92b8" providerId="ADAL" clId="{CB72B6A5-ADF5-4884-85F8-EFE756B5D014}" dt="2024-04-02T10:15:42.120" v="261" actId="1076"/>
          <ac:spMkLst>
            <pc:docMk/>
            <pc:sldMk cId="1407223521" sldId="2145707753"/>
            <ac:spMk id="4" creationId="{95C2423C-7045-93F7-10CB-746B06F711DE}"/>
          </ac:spMkLst>
        </pc:spChg>
        <pc:spChg chg="add mod">
          <ac:chgData name="Victorine Leveque" userId="fe00ced2-58fd-4f87-80e0-e8369c7e92b8" providerId="ADAL" clId="{CB72B6A5-ADF5-4884-85F8-EFE756B5D014}" dt="2024-04-02T10:15:29.853" v="258" actId="14100"/>
          <ac:spMkLst>
            <pc:docMk/>
            <pc:sldMk cId="1407223521" sldId="2145707753"/>
            <ac:spMk id="6" creationId="{B31FC7CE-343C-389C-79F2-DB4835F9D671}"/>
          </ac:spMkLst>
        </pc:spChg>
        <pc:picChg chg="add mod">
          <ac:chgData name="Victorine Leveque" userId="fe00ced2-58fd-4f87-80e0-e8369c7e92b8" providerId="ADAL" clId="{CB72B6A5-ADF5-4884-85F8-EFE756B5D014}" dt="2024-04-02T10:08:18.179" v="176"/>
          <ac:picMkLst>
            <pc:docMk/>
            <pc:sldMk cId="1407223521" sldId="2145707753"/>
            <ac:picMk id="2" creationId="{AE898011-92E5-6820-69B0-25C9C7BF8B6D}"/>
          </ac:picMkLst>
        </pc:picChg>
        <pc:picChg chg="add mod">
          <ac:chgData name="Victorine Leveque" userId="fe00ced2-58fd-4f87-80e0-e8369c7e92b8" providerId="ADAL" clId="{CB72B6A5-ADF5-4884-85F8-EFE756B5D014}" dt="2024-04-02T10:09:01.669" v="249"/>
          <ac:picMkLst>
            <pc:docMk/>
            <pc:sldMk cId="1407223521" sldId="2145707753"/>
            <ac:picMk id="5" creationId="{049085C0-F8D5-8807-D8DF-F35C52F9F68D}"/>
          </ac:picMkLst>
        </pc:picChg>
        <pc:picChg chg="add mod">
          <ac:chgData name="Victorine Leveque" userId="fe00ced2-58fd-4f87-80e0-e8369c7e92b8" providerId="ADAL" clId="{CB72B6A5-ADF5-4884-85F8-EFE756B5D014}" dt="2024-04-02T10:15:24.514" v="256" actId="1076"/>
          <ac:picMkLst>
            <pc:docMk/>
            <pc:sldMk cId="1407223521" sldId="2145707753"/>
            <ac:picMk id="8" creationId="{F15A9964-7C1E-09C3-D0DF-845B64811758}"/>
          </ac:picMkLst>
        </pc:picChg>
      </pc:sldChg>
    </pc:docChg>
  </pc:docChgLst>
  <pc:docChgLst>
    <pc:chgData name="Charline Dop" userId="632207e5-4879-48e4-892a-a6c07a93a4e8" providerId="ADAL" clId="{B17D4C43-0D4D-45EF-8DE6-C80C35FBA288}"/>
    <pc:docChg chg="undo custSel addSld delSld modSld sldOrd delMainMaster">
      <pc:chgData name="Charline Dop" userId="632207e5-4879-48e4-892a-a6c07a93a4e8" providerId="ADAL" clId="{B17D4C43-0D4D-45EF-8DE6-C80C35FBA288}" dt="2024-04-04T12:46:45.006" v="739" actId="20577"/>
      <pc:docMkLst>
        <pc:docMk/>
      </pc:docMkLst>
      <pc:sldChg chg="del mod modShow">
        <pc:chgData name="Charline Dop" userId="632207e5-4879-48e4-892a-a6c07a93a4e8" providerId="ADAL" clId="{B17D4C43-0D4D-45EF-8DE6-C80C35FBA288}" dt="2024-04-02T15:51:41.795" v="644" actId="47"/>
        <pc:sldMkLst>
          <pc:docMk/>
          <pc:sldMk cId="2475323664" sldId="259"/>
        </pc:sldMkLst>
      </pc:sldChg>
      <pc:sldChg chg="modSp">
        <pc:chgData name="Charline Dop" userId="632207e5-4879-48e4-892a-a6c07a93a4e8" providerId="ADAL" clId="{B17D4C43-0D4D-45EF-8DE6-C80C35FBA288}" dt="2024-04-04T12:46:45.006" v="739" actId="20577"/>
        <pc:sldMkLst>
          <pc:docMk/>
          <pc:sldMk cId="1260900943" sldId="265"/>
        </pc:sldMkLst>
        <pc:spChg chg="mod">
          <ac:chgData name="Charline Dop" userId="632207e5-4879-48e4-892a-a6c07a93a4e8" providerId="ADAL" clId="{B17D4C43-0D4D-45EF-8DE6-C80C35FBA288}" dt="2024-04-04T12:46:45.006" v="739" actId="20577"/>
          <ac:spMkLst>
            <pc:docMk/>
            <pc:sldMk cId="1260900943" sldId="265"/>
            <ac:spMk id="685" creationId="{66C96034-91AD-1DEC-509C-302F2B9F0060}"/>
          </ac:spMkLst>
        </pc:spChg>
      </pc:sldChg>
      <pc:sldChg chg="modNotesTx">
        <pc:chgData name="Charline Dop" userId="632207e5-4879-48e4-892a-a6c07a93a4e8" providerId="ADAL" clId="{B17D4C43-0D4D-45EF-8DE6-C80C35FBA288}" dt="2024-04-02T15:06:55.217" v="196"/>
        <pc:sldMkLst>
          <pc:docMk/>
          <pc:sldMk cId="508041829" sldId="274"/>
        </pc:sldMkLst>
      </pc:sldChg>
      <pc:sldChg chg="modAnim">
        <pc:chgData name="Charline Dop" userId="632207e5-4879-48e4-892a-a6c07a93a4e8" providerId="ADAL" clId="{B17D4C43-0D4D-45EF-8DE6-C80C35FBA288}" dt="2024-04-03T12:28:47.587" v="653"/>
        <pc:sldMkLst>
          <pc:docMk/>
          <pc:sldMk cId="4001802359" sldId="275"/>
        </pc:sldMkLst>
      </pc:sldChg>
      <pc:sldChg chg="addSp delSp modSp mod ord addAnim delAnim modAnim">
        <pc:chgData name="Charline Dop" userId="632207e5-4879-48e4-892a-a6c07a93a4e8" providerId="ADAL" clId="{B17D4C43-0D4D-45EF-8DE6-C80C35FBA288}" dt="2024-04-04T08:22:59.090" v="723"/>
        <pc:sldMkLst>
          <pc:docMk/>
          <pc:sldMk cId="1827469533" sldId="277"/>
        </pc:sldMkLst>
        <pc:spChg chg="mod">
          <ac:chgData name="Charline Dop" userId="632207e5-4879-48e4-892a-a6c07a93a4e8" providerId="ADAL" clId="{B17D4C43-0D4D-45EF-8DE6-C80C35FBA288}" dt="2024-04-04T08:20:59.164" v="718" actId="20577"/>
          <ac:spMkLst>
            <pc:docMk/>
            <pc:sldMk cId="1827469533" sldId="277"/>
            <ac:spMk id="74" creationId="{AC0E41C5-61DB-75A0-8A61-527FBFEDC1C0}"/>
          </ac:spMkLst>
        </pc:spChg>
        <pc:picChg chg="add del">
          <ac:chgData name="Charline Dop" userId="632207e5-4879-48e4-892a-a6c07a93a4e8" providerId="ADAL" clId="{B17D4C43-0D4D-45EF-8DE6-C80C35FBA288}" dt="2024-04-04T08:12:15.754" v="697" actId="478"/>
          <ac:picMkLst>
            <pc:docMk/>
            <pc:sldMk cId="1827469533" sldId="277"/>
            <ac:picMk id="95" creationId="{588AC409-BD50-9BA7-30BF-A0972DA10DA6}"/>
          </ac:picMkLst>
        </pc:picChg>
        <pc:picChg chg="add del">
          <ac:chgData name="Charline Dop" userId="632207e5-4879-48e4-892a-a6c07a93a4e8" providerId="ADAL" clId="{B17D4C43-0D4D-45EF-8DE6-C80C35FBA288}" dt="2024-04-04T08:12:15.754" v="697" actId="478"/>
          <ac:picMkLst>
            <pc:docMk/>
            <pc:sldMk cId="1827469533" sldId="277"/>
            <ac:picMk id="96" creationId="{4C7B5323-4A38-9DA0-1F37-E7E819F1EB9D}"/>
          </ac:picMkLst>
        </pc:picChg>
      </pc:sldChg>
      <pc:sldChg chg="addSp modSp del mod">
        <pc:chgData name="Charline Dop" userId="632207e5-4879-48e4-892a-a6c07a93a4e8" providerId="ADAL" clId="{B17D4C43-0D4D-45EF-8DE6-C80C35FBA288}" dt="2024-04-02T12:49:47.060" v="98" actId="47"/>
        <pc:sldMkLst>
          <pc:docMk/>
          <pc:sldMk cId="3554283892" sldId="278"/>
        </pc:sldMkLst>
        <pc:spChg chg="add mod">
          <ac:chgData name="Charline Dop" userId="632207e5-4879-48e4-892a-a6c07a93a4e8" providerId="ADAL" clId="{B17D4C43-0D4D-45EF-8DE6-C80C35FBA288}" dt="2024-04-02T12:48:37.581" v="94" actId="1076"/>
          <ac:spMkLst>
            <pc:docMk/>
            <pc:sldMk cId="3554283892" sldId="278"/>
            <ac:spMk id="5" creationId="{C5F7225E-9643-0C85-6694-8160E2ECB604}"/>
          </ac:spMkLst>
        </pc:spChg>
        <pc:spChg chg="add mod">
          <ac:chgData name="Charline Dop" userId="632207e5-4879-48e4-892a-a6c07a93a4e8" providerId="ADAL" clId="{B17D4C43-0D4D-45EF-8DE6-C80C35FBA288}" dt="2024-04-02T12:48:55.995" v="97" actId="2085"/>
          <ac:spMkLst>
            <pc:docMk/>
            <pc:sldMk cId="3554283892" sldId="278"/>
            <ac:spMk id="6" creationId="{2D07AB77-5101-C26E-9051-0F89B9375353}"/>
          </ac:spMkLst>
        </pc:spChg>
        <pc:grpChg chg="add mod">
          <ac:chgData name="Charline Dop" userId="632207e5-4879-48e4-892a-a6c07a93a4e8" providerId="ADAL" clId="{B17D4C43-0D4D-45EF-8DE6-C80C35FBA288}" dt="2024-04-02T12:48:09.775" v="86" actId="1076"/>
          <ac:grpSpMkLst>
            <pc:docMk/>
            <pc:sldMk cId="3554283892" sldId="278"/>
            <ac:grpSpMk id="3" creationId="{1F1F4F82-DBC0-EBD5-3AD8-C04C367AFD2C}"/>
          </ac:grpSpMkLst>
        </pc:grpChg>
        <pc:picChg chg="add mod">
          <ac:chgData name="Charline Dop" userId="632207e5-4879-48e4-892a-a6c07a93a4e8" providerId="ADAL" clId="{B17D4C43-0D4D-45EF-8DE6-C80C35FBA288}" dt="2024-04-02T12:48:08.549" v="85" actId="164"/>
          <ac:picMkLst>
            <pc:docMk/>
            <pc:sldMk cId="3554283892" sldId="278"/>
            <ac:picMk id="4" creationId="{234F7580-BBB8-3A59-8ABE-9C4A2EC3C870}"/>
          </ac:picMkLst>
        </pc:picChg>
      </pc:sldChg>
      <pc:sldChg chg="del">
        <pc:chgData name="Charline Dop" userId="632207e5-4879-48e4-892a-a6c07a93a4e8" providerId="ADAL" clId="{B17D4C43-0D4D-45EF-8DE6-C80C35FBA288}" dt="2024-04-02T12:23:33.556" v="6" actId="47"/>
        <pc:sldMkLst>
          <pc:docMk/>
          <pc:sldMk cId="1518627250" sldId="2145707718"/>
        </pc:sldMkLst>
      </pc:sldChg>
      <pc:sldChg chg="modSp del mod modShow">
        <pc:chgData name="Charline Dop" userId="632207e5-4879-48e4-892a-a6c07a93a4e8" providerId="ADAL" clId="{B17D4C43-0D4D-45EF-8DE6-C80C35FBA288}" dt="2024-04-02T15:51:25.274" v="641" actId="47"/>
        <pc:sldMkLst>
          <pc:docMk/>
          <pc:sldMk cId="1900131793" sldId="2145707731"/>
        </pc:sldMkLst>
        <pc:spChg chg="mod">
          <ac:chgData name="Charline Dop" userId="632207e5-4879-48e4-892a-a6c07a93a4e8" providerId="ADAL" clId="{B17D4C43-0D4D-45EF-8DE6-C80C35FBA288}" dt="2024-04-02T12:42:15.064" v="12" actId="27636"/>
          <ac:spMkLst>
            <pc:docMk/>
            <pc:sldMk cId="1900131793" sldId="2145707731"/>
            <ac:spMk id="25" creationId="{7DF49456-9479-1EFB-DD59-AE8CE8195CBE}"/>
          </ac:spMkLst>
        </pc:spChg>
      </pc:sldChg>
      <pc:sldChg chg="del">
        <pc:chgData name="Charline Dop" userId="632207e5-4879-48e4-892a-a6c07a93a4e8" providerId="ADAL" clId="{B17D4C43-0D4D-45EF-8DE6-C80C35FBA288}" dt="2024-04-02T12:23:27.552" v="4" actId="47"/>
        <pc:sldMkLst>
          <pc:docMk/>
          <pc:sldMk cId="4217348582" sldId="2145707732"/>
        </pc:sldMkLst>
      </pc:sldChg>
      <pc:sldChg chg="del">
        <pc:chgData name="Charline Dop" userId="632207e5-4879-48e4-892a-a6c07a93a4e8" providerId="ADAL" clId="{B17D4C43-0D4D-45EF-8DE6-C80C35FBA288}" dt="2024-04-02T12:23:31.519" v="5" actId="47"/>
        <pc:sldMkLst>
          <pc:docMk/>
          <pc:sldMk cId="1750123261" sldId="2145707733"/>
        </pc:sldMkLst>
      </pc:sldChg>
      <pc:sldChg chg="del mod modShow">
        <pc:chgData name="Charline Dop" userId="632207e5-4879-48e4-892a-a6c07a93a4e8" providerId="ADAL" clId="{B17D4C43-0D4D-45EF-8DE6-C80C35FBA288}" dt="2024-04-02T15:51:35.018" v="642" actId="47"/>
        <pc:sldMkLst>
          <pc:docMk/>
          <pc:sldMk cId="924190498" sldId="2145707734"/>
        </pc:sldMkLst>
      </pc:sldChg>
      <pc:sldChg chg="del mod modShow">
        <pc:chgData name="Charline Dop" userId="632207e5-4879-48e4-892a-a6c07a93a4e8" providerId="ADAL" clId="{B17D4C43-0D4D-45EF-8DE6-C80C35FBA288}" dt="2024-04-02T15:51:37.945" v="643" actId="47"/>
        <pc:sldMkLst>
          <pc:docMk/>
          <pc:sldMk cId="2836965235" sldId="2145707735"/>
        </pc:sldMkLst>
      </pc:sldChg>
      <pc:sldChg chg="del">
        <pc:chgData name="Charline Dop" userId="632207e5-4879-48e4-892a-a6c07a93a4e8" providerId="ADAL" clId="{B17D4C43-0D4D-45EF-8DE6-C80C35FBA288}" dt="2024-04-02T12:23:36.128" v="7" actId="47"/>
        <pc:sldMkLst>
          <pc:docMk/>
          <pc:sldMk cId="1641678522" sldId="2145707741"/>
        </pc:sldMkLst>
      </pc:sldChg>
      <pc:sldChg chg="del">
        <pc:chgData name="Charline Dop" userId="632207e5-4879-48e4-892a-a6c07a93a4e8" providerId="ADAL" clId="{B17D4C43-0D4D-45EF-8DE6-C80C35FBA288}" dt="2024-04-02T12:23:37.180" v="8" actId="47"/>
        <pc:sldMkLst>
          <pc:docMk/>
          <pc:sldMk cId="753026636" sldId="2145707742"/>
        </pc:sldMkLst>
      </pc:sldChg>
      <pc:sldChg chg="del">
        <pc:chgData name="Charline Dop" userId="632207e5-4879-48e4-892a-a6c07a93a4e8" providerId="ADAL" clId="{B17D4C43-0D4D-45EF-8DE6-C80C35FBA288}" dt="2024-04-02T12:23:47.432" v="9" actId="47"/>
        <pc:sldMkLst>
          <pc:docMk/>
          <pc:sldMk cId="1300458769" sldId="2145707743"/>
        </pc:sldMkLst>
      </pc:sldChg>
      <pc:sldChg chg="del mod modShow">
        <pc:chgData name="Charline Dop" userId="632207e5-4879-48e4-892a-a6c07a93a4e8" providerId="ADAL" clId="{B17D4C43-0D4D-45EF-8DE6-C80C35FBA288}" dt="2024-04-02T15:51:20.428" v="640" actId="47"/>
        <pc:sldMkLst>
          <pc:docMk/>
          <pc:sldMk cId="2090840735" sldId="2145707749"/>
        </pc:sldMkLst>
      </pc:sldChg>
      <pc:sldChg chg="modSp del mod ord">
        <pc:chgData name="Charline Dop" userId="632207e5-4879-48e4-892a-a6c07a93a4e8" providerId="ADAL" clId="{B17D4C43-0D4D-45EF-8DE6-C80C35FBA288}" dt="2024-04-02T15:50:44.235" v="637" actId="47"/>
        <pc:sldMkLst>
          <pc:docMk/>
          <pc:sldMk cId="3826232598" sldId="2145707750"/>
        </pc:sldMkLst>
        <pc:spChg chg="mod">
          <ac:chgData name="Charline Dop" userId="632207e5-4879-48e4-892a-a6c07a93a4e8" providerId="ADAL" clId="{B17D4C43-0D4D-45EF-8DE6-C80C35FBA288}" dt="2024-04-02T13:22:16.345" v="165" actId="5793"/>
          <ac:spMkLst>
            <pc:docMk/>
            <pc:sldMk cId="3826232598" sldId="2145707750"/>
            <ac:spMk id="3" creationId="{330559FF-F43A-7AA7-8276-77F7A44FB0D0}"/>
          </ac:spMkLst>
        </pc:spChg>
      </pc:sldChg>
      <pc:sldChg chg="modSp del mod ord">
        <pc:chgData name="Charline Dop" userId="632207e5-4879-48e4-892a-a6c07a93a4e8" providerId="ADAL" clId="{B17D4C43-0D4D-45EF-8DE6-C80C35FBA288}" dt="2024-04-02T15:50:50.426" v="638" actId="47"/>
        <pc:sldMkLst>
          <pc:docMk/>
          <pc:sldMk cId="4200810132" sldId="2145707752"/>
        </pc:sldMkLst>
        <pc:spChg chg="mod">
          <ac:chgData name="Charline Dop" userId="632207e5-4879-48e4-892a-a6c07a93a4e8" providerId="ADAL" clId="{B17D4C43-0D4D-45EF-8DE6-C80C35FBA288}" dt="2024-04-02T12:42:15.046" v="11" actId="27636"/>
          <ac:spMkLst>
            <pc:docMk/>
            <pc:sldMk cId="4200810132" sldId="2145707752"/>
            <ac:spMk id="13" creationId="{EA503FDA-C858-ECCA-BA15-B668A751B966}"/>
          </ac:spMkLst>
        </pc:spChg>
      </pc:sldChg>
      <pc:sldChg chg="del ord">
        <pc:chgData name="Charline Dop" userId="632207e5-4879-48e4-892a-a6c07a93a4e8" providerId="ADAL" clId="{B17D4C43-0D4D-45EF-8DE6-C80C35FBA288}" dt="2024-04-02T15:51:10.611" v="639" actId="47"/>
        <pc:sldMkLst>
          <pc:docMk/>
          <pc:sldMk cId="1407223521" sldId="2145707753"/>
        </pc:sldMkLst>
      </pc:sldChg>
      <pc:sldChg chg="addSp modSp new del mod ord">
        <pc:chgData name="Charline Dop" userId="632207e5-4879-48e4-892a-a6c07a93a4e8" providerId="ADAL" clId="{B17D4C43-0D4D-45EF-8DE6-C80C35FBA288}" dt="2024-04-02T13:57:29.571" v="193" actId="47"/>
        <pc:sldMkLst>
          <pc:docMk/>
          <pc:sldMk cId="1593050706" sldId="2145707754"/>
        </pc:sldMkLst>
        <pc:picChg chg="add mod">
          <ac:chgData name="Charline Dop" userId="632207e5-4879-48e4-892a-a6c07a93a4e8" providerId="ADAL" clId="{B17D4C43-0D4D-45EF-8DE6-C80C35FBA288}" dt="2024-04-02T13:50:20.269" v="187" actId="1076"/>
          <ac:picMkLst>
            <pc:docMk/>
            <pc:sldMk cId="1593050706" sldId="2145707754"/>
            <ac:picMk id="3" creationId="{1A9D6111-DCA4-0400-B6D6-29EEA3F6ADEC}"/>
          </ac:picMkLst>
        </pc:picChg>
        <pc:picChg chg="add mod">
          <ac:chgData name="Charline Dop" userId="632207e5-4879-48e4-892a-a6c07a93a4e8" providerId="ADAL" clId="{B17D4C43-0D4D-45EF-8DE6-C80C35FBA288}" dt="2024-04-02T13:50:23.310" v="188" actId="1076"/>
          <ac:picMkLst>
            <pc:docMk/>
            <pc:sldMk cId="1593050706" sldId="2145707754"/>
            <ac:picMk id="5" creationId="{240DED06-E750-B5EC-E870-790A8DA117BF}"/>
          </ac:picMkLst>
        </pc:picChg>
        <pc:picChg chg="add mod">
          <ac:chgData name="Charline Dop" userId="632207e5-4879-48e4-892a-a6c07a93a4e8" providerId="ADAL" clId="{B17D4C43-0D4D-45EF-8DE6-C80C35FBA288}" dt="2024-04-02T13:50:30.544" v="191" actId="1076"/>
          <ac:picMkLst>
            <pc:docMk/>
            <pc:sldMk cId="1593050706" sldId="2145707754"/>
            <ac:picMk id="7" creationId="{8222C710-C3C8-D4D5-34FB-A20AE0E180AE}"/>
          </ac:picMkLst>
        </pc:picChg>
        <pc:picChg chg="add mod">
          <ac:chgData name="Charline Dop" userId="632207e5-4879-48e4-892a-a6c07a93a4e8" providerId="ADAL" clId="{B17D4C43-0D4D-45EF-8DE6-C80C35FBA288}" dt="2024-04-02T13:50:32.208" v="192" actId="1076"/>
          <ac:picMkLst>
            <pc:docMk/>
            <pc:sldMk cId="1593050706" sldId="2145707754"/>
            <ac:picMk id="9" creationId="{887595FE-4EBB-79B1-FD05-2B9F15DF1437}"/>
          </ac:picMkLst>
        </pc:picChg>
        <pc:picChg chg="add mod">
          <ac:chgData name="Charline Dop" userId="632207e5-4879-48e4-892a-a6c07a93a4e8" providerId="ADAL" clId="{B17D4C43-0D4D-45EF-8DE6-C80C35FBA288}" dt="2024-04-02T13:50:24.969" v="189" actId="1076"/>
          <ac:picMkLst>
            <pc:docMk/>
            <pc:sldMk cId="1593050706" sldId="2145707754"/>
            <ac:picMk id="11" creationId="{67D09DAC-2462-6D52-9C49-DF0830F832C4}"/>
          </ac:picMkLst>
        </pc:picChg>
        <pc:picChg chg="add mod">
          <ac:chgData name="Charline Dop" userId="632207e5-4879-48e4-892a-a6c07a93a4e8" providerId="ADAL" clId="{B17D4C43-0D4D-45EF-8DE6-C80C35FBA288}" dt="2024-04-02T13:50:18.339" v="186" actId="1076"/>
          <ac:picMkLst>
            <pc:docMk/>
            <pc:sldMk cId="1593050706" sldId="2145707754"/>
            <ac:picMk id="13" creationId="{37CA5811-66B4-03F3-C742-2CF08FA9DEAF}"/>
          </ac:picMkLst>
        </pc:picChg>
      </pc:sldChg>
      <pc:sldChg chg="addSp delSp modSp new mod addAnim delAnim modAnim modNotesTx">
        <pc:chgData name="Charline Dop" userId="632207e5-4879-48e4-892a-a6c07a93a4e8" providerId="ADAL" clId="{B17D4C43-0D4D-45EF-8DE6-C80C35FBA288}" dt="2024-04-02T15:49:32.671" v="636"/>
        <pc:sldMkLst>
          <pc:docMk/>
          <pc:sldMk cId="4195562564" sldId="2145707754"/>
        </pc:sldMkLst>
        <pc:spChg chg="add del mod">
          <ac:chgData name="Charline Dop" userId="632207e5-4879-48e4-892a-a6c07a93a4e8" providerId="ADAL" clId="{B17D4C43-0D4D-45EF-8DE6-C80C35FBA288}" dt="2024-04-02T15:09:47.953" v="233" actId="478"/>
          <ac:spMkLst>
            <pc:docMk/>
            <pc:sldMk cId="4195562564" sldId="2145707754"/>
            <ac:spMk id="3" creationId="{6FB9ACC0-1394-E7B3-C0AC-D9BF0094566D}"/>
          </ac:spMkLst>
        </pc:spChg>
        <pc:spChg chg="add mod">
          <ac:chgData name="Charline Dop" userId="632207e5-4879-48e4-892a-a6c07a93a4e8" providerId="ADAL" clId="{B17D4C43-0D4D-45EF-8DE6-C80C35FBA288}" dt="2024-04-02T15:09:16.379" v="232" actId="20577"/>
          <ac:spMkLst>
            <pc:docMk/>
            <pc:sldMk cId="4195562564" sldId="2145707754"/>
            <ac:spMk id="5" creationId="{5615213C-AC70-22F0-F481-D36235017BB8}"/>
          </ac:spMkLst>
        </pc:spChg>
        <pc:spChg chg="add mod">
          <ac:chgData name="Charline Dop" userId="632207e5-4879-48e4-892a-a6c07a93a4e8" providerId="ADAL" clId="{B17D4C43-0D4D-45EF-8DE6-C80C35FBA288}" dt="2024-04-02T15:29:45.913" v="485" actId="14100"/>
          <ac:spMkLst>
            <pc:docMk/>
            <pc:sldMk cId="4195562564" sldId="2145707754"/>
            <ac:spMk id="6" creationId="{69EB628D-82E0-83D1-0BC2-699467195235}"/>
          </ac:spMkLst>
        </pc:spChg>
        <pc:spChg chg="add mod">
          <ac:chgData name="Charline Dop" userId="632207e5-4879-48e4-892a-a6c07a93a4e8" providerId="ADAL" clId="{B17D4C43-0D4D-45EF-8DE6-C80C35FBA288}" dt="2024-04-02T15:29:38.551" v="484" actId="255"/>
          <ac:spMkLst>
            <pc:docMk/>
            <pc:sldMk cId="4195562564" sldId="2145707754"/>
            <ac:spMk id="7" creationId="{02007C1E-535C-C3AC-1CC3-BCDA1CC990FD}"/>
          </ac:spMkLst>
        </pc:spChg>
        <pc:spChg chg="add mod">
          <ac:chgData name="Charline Dop" userId="632207e5-4879-48e4-892a-a6c07a93a4e8" providerId="ADAL" clId="{B17D4C43-0D4D-45EF-8DE6-C80C35FBA288}" dt="2024-04-02T15:29:29.235" v="483" actId="404"/>
          <ac:spMkLst>
            <pc:docMk/>
            <pc:sldMk cId="4195562564" sldId="2145707754"/>
            <ac:spMk id="8" creationId="{FC1CF94B-E0D1-E9CB-5E48-7E08735170CE}"/>
          </ac:spMkLst>
        </pc:spChg>
        <pc:spChg chg="add mod">
          <ac:chgData name="Charline Dop" userId="632207e5-4879-48e4-892a-a6c07a93a4e8" providerId="ADAL" clId="{B17D4C43-0D4D-45EF-8DE6-C80C35FBA288}" dt="2024-04-02T15:29:50.811" v="486" actId="1076"/>
          <ac:spMkLst>
            <pc:docMk/>
            <pc:sldMk cId="4195562564" sldId="2145707754"/>
            <ac:spMk id="9" creationId="{42735076-97C4-1388-FCE4-47410BBF90C9}"/>
          </ac:spMkLst>
        </pc:spChg>
        <pc:spChg chg="add mod">
          <ac:chgData name="Charline Dop" userId="632207e5-4879-48e4-892a-a6c07a93a4e8" providerId="ADAL" clId="{B17D4C43-0D4D-45EF-8DE6-C80C35FBA288}" dt="2024-04-02T15:29:55.444" v="487" actId="1076"/>
          <ac:spMkLst>
            <pc:docMk/>
            <pc:sldMk cId="4195562564" sldId="2145707754"/>
            <ac:spMk id="10" creationId="{32491086-4805-0F34-BC04-CBDB858E94DD}"/>
          </ac:spMkLst>
        </pc:spChg>
        <pc:spChg chg="add mod">
          <ac:chgData name="Charline Dop" userId="632207e5-4879-48e4-892a-a6c07a93a4e8" providerId="ADAL" clId="{B17D4C43-0D4D-45EF-8DE6-C80C35FBA288}" dt="2024-04-02T15:31:41.873" v="549" actId="207"/>
          <ac:spMkLst>
            <pc:docMk/>
            <pc:sldMk cId="4195562564" sldId="2145707754"/>
            <ac:spMk id="13" creationId="{998126F0-F449-BAA2-8838-C32DCAEE8238}"/>
          </ac:spMkLst>
        </pc:spChg>
        <pc:spChg chg="add mod">
          <ac:chgData name="Charline Dop" userId="632207e5-4879-48e4-892a-a6c07a93a4e8" providerId="ADAL" clId="{B17D4C43-0D4D-45EF-8DE6-C80C35FBA288}" dt="2024-04-02T15:43:46.971" v="580" actId="14100"/>
          <ac:spMkLst>
            <pc:docMk/>
            <pc:sldMk cId="4195562564" sldId="2145707754"/>
            <ac:spMk id="14" creationId="{E67054BD-6F16-6654-3559-A41F9CFCD8CE}"/>
          </ac:spMkLst>
        </pc:spChg>
        <pc:spChg chg="add del mod">
          <ac:chgData name="Charline Dop" userId="632207e5-4879-48e4-892a-a6c07a93a4e8" providerId="ADAL" clId="{B17D4C43-0D4D-45EF-8DE6-C80C35FBA288}" dt="2024-04-02T15:44:01.170" v="582" actId="1076"/>
          <ac:spMkLst>
            <pc:docMk/>
            <pc:sldMk cId="4195562564" sldId="2145707754"/>
            <ac:spMk id="15" creationId="{67BC372D-7DA5-5830-BCBE-3B5477172EE8}"/>
          </ac:spMkLst>
        </pc:spChg>
        <pc:spChg chg="add mod">
          <ac:chgData name="Charline Dop" userId="632207e5-4879-48e4-892a-a6c07a93a4e8" providerId="ADAL" clId="{B17D4C43-0D4D-45EF-8DE6-C80C35FBA288}" dt="2024-04-02T15:24:41.228" v="402"/>
          <ac:spMkLst>
            <pc:docMk/>
            <pc:sldMk cId="4195562564" sldId="2145707754"/>
            <ac:spMk id="16" creationId="{46FBB94B-E963-9DB7-3137-78E9840B5FB0}"/>
          </ac:spMkLst>
        </pc:spChg>
        <pc:spChg chg="add mod">
          <ac:chgData name="Charline Dop" userId="632207e5-4879-48e4-892a-a6c07a93a4e8" providerId="ADAL" clId="{B17D4C43-0D4D-45EF-8DE6-C80C35FBA288}" dt="2024-04-02T15:24:41.228" v="402"/>
          <ac:spMkLst>
            <pc:docMk/>
            <pc:sldMk cId="4195562564" sldId="2145707754"/>
            <ac:spMk id="17" creationId="{B5FB74C3-6823-215A-2CBE-C99BDA53522A}"/>
          </ac:spMkLst>
        </pc:spChg>
        <pc:spChg chg="add mod">
          <ac:chgData name="Charline Dop" userId="632207e5-4879-48e4-892a-a6c07a93a4e8" providerId="ADAL" clId="{B17D4C43-0D4D-45EF-8DE6-C80C35FBA288}" dt="2024-04-02T15:44:08.704" v="585" actId="1035"/>
          <ac:spMkLst>
            <pc:docMk/>
            <pc:sldMk cId="4195562564" sldId="2145707754"/>
            <ac:spMk id="18" creationId="{488D5B70-7422-82DF-6AB8-C41D35B8CEEB}"/>
          </ac:spMkLst>
        </pc:spChg>
        <pc:spChg chg="add mod">
          <ac:chgData name="Charline Dop" userId="632207e5-4879-48e4-892a-a6c07a93a4e8" providerId="ADAL" clId="{B17D4C43-0D4D-45EF-8DE6-C80C35FBA288}" dt="2024-04-02T15:44:08.704" v="585" actId="1035"/>
          <ac:spMkLst>
            <pc:docMk/>
            <pc:sldMk cId="4195562564" sldId="2145707754"/>
            <ac:spMk id="19" creationId="{5BEA22C3-922D-33B5-8CA9-D344D6F0B307}"/>
          </ac:spMkLst>
        </pc:spChg>
        <pc:spChg chg="add mod ord">
          <ac:chgData name="Charline Dop" userId="632207e5-4879-48e4-892a-a6c07a93a4e8" providerId="ADAL" clId="{B17D4C43-0D4D-45EF-8DE6-C80C35FBA288}" dt="2024-04-02T15:31:11.802" v="543" actId="14861"/>
          <ac:spMkLst>
            <pc:docMk/>
            <pc:sldMk cId="4195562564" sldId="2145707754"/>
            <ac:spMk id="20" creationId="{3E49BA84-05A0-5974-B9E8-D2D0D7156200}"/>
          </ac:spMkLst>
        </pc:spChg>
        <pc:picChg chg="add mod">
          <ac:chgData name="Charline Dop" userId="632207e5-4879-48e4-892a-a6c07a93a4e8" providerId="ADAL" clId="{B17D4C43-0D4D-45EF-8DE6-C80C35FBA288}" dt="2024-04-02T15:09:03.999" v="200"/>
          <ac:picMkLst>
            <pc:docMk/>
            <pc:sldMk cId="4195562564" sldId="2145707754"/>
            <ac:picMk id="4" creationId="{F2E2DA27-8797-3E60-0BD4-2B312438FBEF}"/>
          </ac:picMkLst>
        </pc:picChg>
        <pc:picChg chg="add mod">
          <ac:chgData name="Charline Dop" userId="632207e5-4879-48e4-892a-a6c07a93a4e8" providerId="ADAL" clId="{B17D4C43-0D4D-45EF-8DE6-C80C35FBA288}" dt="2024-04-02T15:30:25.282" v="495" actId="1076"/>
          <ac:picMkLst>
            <pc:docMk/>
            <pc:sldMk cId="4195562564" sldId="2145707754"/>
            <ac:picMk id="12" creationId="{F26182FD-4989-5E3F-1D30-6378FED64E27}"/>
          </ac:picMkLst>
        </pc:picChg>
        <pc:picChg chg="add mod">
          <ac:chgData name="Charline Dop" userId="632207e5-4879-48e4-892a-a6c07a93a4e8" providerId="ADAL" clId="{B17D4C43-0D4D-45EF-8DE6-C80C35FBA288}" dt="2024-04-02T15:41:11.921" v="559" actId="1076"/>
          <ac:picMkLst>
            <pc:docMk/>
            <pc:sldMk cId="4195562564" sldId="2145707754"/>
            <ac:picMk id="22" creationId="{D7B60902-03C2-27F3-8D04-00972B74185E}"/>
          </ac:picMkLst>
        </pc:picChg>
        <pc:picChg chg="add del mod">
          <ac:chgData name="Charline Dop" userId="632207e5-4879-48e4-892a-a6c07a93a4e8" providerId="ADAL" clId="{B17D4C43-0D4D-45EF-8DE6-C80C35FBA288}" dt="2024-04-02T15:42:30.398" v="571" actId="478"/>
          <ac:picMkLst>
            <pc:docMk/>
            <pc:sldMk cId="4195562564" sldId="2145707754"/>
            <ac:picMk id="24" creationId="{D66C0D91-D038-B324-9397-9C79B55DFEFC}"/>
          </ac:picMkLst>
        </pc:picChg>
        <pc:picChg chg="add mod ord">
          <ac:chgData name="Charline Dop" userId="632207e5-4879-48e4-892a-a6c07a93a4e8" providerId="ADAL" clId="{B17D4C43-0D4D-45EF-8DE6-C80C35FBA288}" dt="2024-04-02T15:44:24.459" v="589" actId="1076"/>
          <ac:picMkLst>
            <pc:docMk/>
            <pc:sldMk cId="4195562564" sldId="2145707754"/>
            <ac:picMk id="26" creationId="{28F4C203-889B-F678-494E-8B14E5F0DC6A}"/>
          </ac:picMkLst>
        </pc:picChg>
        <pc:picChg chg="add mod">
          <ac:chgData name="Charline Dop" userId="632207e5-4879-48e4-892a-a6c07a93a4e8" providerId="ADAL" clId="{B17D4C43-0D4D-45EF-8DE6-C80C35FBA288}" dt="2024-04-02T15:48:36.974" v="627" actId="1076"/>
          <ac:picMkLst>
            <pc:docMk/>
            <pc:sldMk cId="4195562564" sldId="2145707754"/>
            <ac:picMk id="28" creationId="{BC7AC650-0F07-3C9E-A25E-71B0D0042557}"/>
          </ac:picMkLst>
        </pc:picChg>
      </pc:sldChg>
      <pc:sldChg chg="new del ord">
        <pc:chgData name="Charline Dop" userId="632207e5-4879-48e4-892a-a6c07a93a4e8" providerId="ADAL" clId="{B17D4C43-0D4D-45EF-8DE6-C80C35FBA288}" dt="2024-04-03T12:29:45.431" v="654" actId="47"/>
        <pc:sldMkLst>
          <pc:docMk/>
          <pc:sldMk cId="3288828454" sldId="2145707755"/>
        </pc:sldMkLst>
      </pc:sldChg>
      <pc:sldMasterChg chg="del delSldLayout">
        <pc:chgData name="Charline Dop" userId="632207e5-4879-48e4-892a-a6c07a93a4e8" providerId="ADAL" clId="{B17D4C43-0D4D-45EF-8DE6-C80C35FBA288}" dt="2024-04-02T15:51:41.795" v="644" actId="47"/>
        <pc:sldMasterMkLst>
          <pc:docMk/>
          <pc:sldMasterMk cId="3045295520" sldId="2147483852"/>
        </pc:sldMasterMkLst>
        <pc:sldLayoutChg chg="del">
          <pc:chgData name="Charline Dop" userId="632207e5-4879-48e4-892a-a6c07a93a4e8" providerId="ADAL" clId="{B17D4C43-0D4D-45EF-8DE6-C80C35FBA288}" dt="2024-04-02T15:51:41.795" v="644" actId="47"/>
          <pc:sldLayoutMkLst>
            <pc:docMk/>
            <pc:sldMasterMk cId="3045295520" sldId="2147483852"/>
            <pc:sldLayoutMk cId="2291107055" sldId="2147483853"/>
          </pc:sldLayoutMkLst>
        </pc:sldLayoutChg>
        <pc:sldLayoutChg chg="del">
          <pc:chgData name="Charline Dop" userId="632207e5-4879-48e4-892a-a6c07a93a4e8" providerId="ADAL" clId="{B17D4C43-0D4D-45EF-8DE6-C80C35FBA288}" dt="2024-04-02T15:51:41.795" v="644" actId="47"/>
          <pc:sldLayoutMkLst>
            <pc:docMk/>
            <pc:sldMasterMk cId="3045295520" sldId="2147483852"/>
            <pc:sldLayoutMk cId="1748424309" sldId="2147483854"/>
          </pc:sldLayoutMkLst>
        </pc:sldLayoutChg>
        <pc:sldLayoutChg chg="del">
          <pc:chgData name="Charline Dop" userId="632207e5-4879-48e4-892a-a6c07a93a4e8" providerId="ADAL" clId="{B17D4C43-0D4D-45EF-8DE6-C80C35FBA288}" dt="2024-04-02T15:51:41.795" v="644" actId="47"/>
          <pc:sldLayoutMkLst>
            <pc:docMk/>
            <pc:sldMasterMk cId="3045295520" sldId="2147483852"/>
            <pc:sldLayoutMk cId="78196056" sldId="2147483855"/>
          </pc:sldLayoutMkLst>
        </pc:sldLayoutChg>
        <pc:sldLayoutChg chg="del">
          <pc:chgData name="Charline Dop" userId="632207e5-4879-48e4-892a-a6c07a93a4e8" providerId="ADAL" clId="{B17D4C43-0D4D-45EF-8DE6-C80C35FBA288}" dt="2024-04-02T15:51:41.795" v="644" actId="47"/>
          <pc:sldLayoutMkLst>
            <pc:docMk/>
            <pc:sldMasterMk cId="3045295520" sldId="2147483852"/>
            <pc:sldLayoutMk cId="316594051" sldId="2147483856"/>
          </pc:sldLayoutMkLst>
        </pc:sldLayoutChg>
        <pc:sldLayoutChg chg="del">
          <pc:chgData name="Charline Dop" userId="632207e5-4879-48e4-892a-a6c07a93a4e8" providerId="ADAL" clId="{B17D4C43-0D4D-45EF-8DE6-C80C35FBA288}" dt="2024-04-02T15:51:41.795" v="644" actId="47"/>
          <pc:sldLayoutMkLst>
            <pc:docMk/>
            <pc:sldMasterMk cId="3045295520" sldId="2147483852"/>
            <pc:sldLayoutMk cId="3748974491" sldId="2147483857"/>
          </pc:sldLayoutMkLst>
        </pc:sldLayoutChg>
        <pc:sldLayoutChg chg="del">
          <pc:chgData name="Charline Dop" userId="632207e5-4879-48e4-892a-a6c07a93a4e8" providerId="ADAL" clId="{B17D4C43-0D4D-45EF-8DE6-C80C35FBA288}" dt="2024-04-02T15:51:41.795" v="644" actId="47"/>
          <pc:sldLayoutMkLst>
            <pc:docMk/>
            <pc:sldMasterMk cId="3045295520" sldId="2147483852"/>
            <pc:sldLayoutMk cId="3612533671" sldId="2147483858"/>
          </pc:sldLayoutMkLst>
        </pc:sldLayoutChg>
        <pc:sldLayoutChg chg="del">
          <pc:chgData name="Charline Dop" userId="632207e5-4879-48e4-892a-a6c07a93a4e8" providerId="ADAL" clId="{B17D4C43-0D4D-45EF-8DE6-C80C35FBA288}" dt="2024-04-02T15:51:41.795" v="644" actId="47"/>
          <pc:sldLayoutMkLst>
            <pc:docMk/>
            <pc:sldMasterMk cId="3045295520" sldId="2147483852"/>
            <pc:sldLayoutMk cId="725398010" sldId="2147483859"/>
          </pc:sldLayoutMkLst>
        </pc:sldLayoutChg>
        <pc:sldLayoutChg chg="del">
          <pc:chgData name="Charline Dop" userId="632207e5-4879-48e4-892a-a6c07a93a4e8" providerId="ADAL" clId="{B17D4C43-0D4D-45EF-8DE6-C80C35FBA288}" dt="2024-04-02T15:51:41.795" v="644" actId="47"/>
          <pc:sldLayoutMkLst>
            <pc:docMk/>
            <pc:sldMasterMk cId="3045295520" sldId="2147483852"/>
            <pc:sldLayoutMk cId="2526262637" sldId="2147483860"/>
          </pc:sldLayoutMkLst>
        </pc:sldLayoutChg>
        <pc:sldLayoutChg chg="del">
          <pc:chgData name="Charline Dop" userId="632207e5-4879-48e4-892a-a6c07a93a4e8" providerId="ADAL" clId="{B17D4C43-0D4D-45EF-8DE6-C80C35FBA288}" dt="2024-04-02T15:51:41.795" v="644" actId="47"/>
          <pc:sldLayoutMkLst>
            <pc:docMk/>
            <pc:sldMasterMk cId="3045295520" sldId="2147483852"/>
            <pc:sldLayoutMk cId="3902752453" sldId="2147483861"/>
          </pc:sldLayoutMkLst>
        </pc:sldLayoutChg>
        <pc:sldLayoutChg chg="del">
          <pc:chgData name="Charline Dop" userId="632207e5-4879-48e4-892a-a6c07a93a4e8" providerId="ADAL" clId="{B17D4C43-0D4D-45EF-8DE6-C80C35FBA288}" dt="2024-04-02T15:51:41.795" v="644" actId="47"/>
          <pc:sldLayoutMkLst>
            <pc:docMk/>
            <pc:sldMasterMk cId="3045295520" sldId="2147483852"/>
            <pc:sldLayoutMk cId="1197935772" sldId="2147483862"/>
          </pc:sldLayoutMkLst>
        </pc:sldLayoutChg>
        <pc:sldLayoutChg chg="del">
          <pc:chgData name="Charline Dop" userId="632207e5-4879-48e4-892a-a6c07a93a4e8" providerId="ADAL" clId="{B17D4C43-0D4D-45EF-8DE6-C80C35FBA288}" dt="2024-04-02T15:51:41.795" v="644" actId="47"/>
          <pc:sldLayoutMkLst>
            <pc:docMk/>
            <pc:sldMasterMk cId="3045295520" sldId="2147483852"/>
            <pc:sldLayoutMk cId="3458606343" sldId="2147483863"/>
          </pc:sldLayoutMkLst>
        </pc:sldLayoutChg>
        <pc:sldLayoutChg chg="del">
          <pc:chgData name="Charline Dop" userId="632207e5-4879-48e4-892a-a6c07a93a4e8" providerId="ADAL" clId="{B17D4C43-0D4D-45EF-8DE6-C80C35FBA288}" dt="2024-04-02T15:51:41.795" v="644" actId="47"/>
          <pc:sldLayoutMkLst>
            <pc:docMk/>
            <pc:sldMasterMk cId="3045295520" sldId="2147483852"/>
            <pc:sldLayoutMk cId="3874407759" sldId="2147483864"/>
          </pc:sldLayoutMkLst>
        </pc:sldLayoutChg>
        <pc:sldLayoutChg chg="del">
          <pc:chgData name="Charline Dop" userId="632207e5-4879-48e4-892a-a6c07a93a4e8" providerId="ADAL" clId="{B17D4C43-0D4D-45EF-8DE6-C80C35FBA288}" dt="2024-04-02T15:51:41.795" v="644" actId="47"/>
          <pc:sldLayoutMkLst>
            <pc:docMk/>
            <pc:sldMasterMk cId="3045295520" sldId="2147483852"/>
            <pc:sldLayoutMk cId="1989733287" sldId="2147483865"/>
          </pc:sldLayoutMkLst>
        </pc:sldLayoutChg>
        <pc:sldLayoutChg chg="del">
          <pc:chgData name="Charline Dop" userId="632207e5-4879-48e4-892a-a6c07a93a4e8" providerId="ADAL" clId="{B17D4C43-0D4D-45EF-8DE6-C80C35FBA288}" dt="2024-04-02T15:51:41.795" v="644" actId="47"/>
          <pc:sldLayoutMkLst>
            <pc:docMk/>
            <pc:sldMasterMk cId="3045295520" sldId="2147483852"/>
            <pc:sldLayoutMk cId="3940729527" sldId="2147483866"/>
          </pc:sldLayoutMkLst>
        </pc:sldLayoutChg>
        <pc:sldLayoutChg chg="del">
          <pc:chgData name="Charline Dop" userId="632207e5-4879-48e4-892a-a6c07a93a4e8" providerId="ADAL" clId="{B17D4C43-0D4D-45EF-8DE6-C80C35FBA288}" dt="2024-04-02T15:51:41.795" v="644" actId="47"/>
          <pc:sldLayoutMkLst>
            <pc:docMk/>
            <pc:sldMasterMk cId="3045295520" sldId="2147483852"/>
            <pc:sldLayoutMk cId="10515141" sldId="2147483867"/>
          </pc:sldLayoutMkLst>
        </pc:sldLayoutChg>
        <pc:sldLayoutChg chg="del">
          <pc:chgData name="Charline Dop" userId="632207e5-4879-48e4-892a-a6c07a93a4e8" providerId="ADAL" clId="{B17D4C43-0D4D-45EF-8DE6-C80C35FBA288}" dt="2024-04-02T15:51:41.795" v="644" actId="47"/>
          <pc:sldLayoutMkLst>
            <pc:docMk/>
            <pc:sldMasterMk cId="3045295520" sldId="2147483852"/>
            <pc:sldLayoutMk cId="4102973522" sldId="2147483868"/>
          </pc:sldLayoutMkLst>
        </pc:sldLayoutChg>
        <pc:sldLayoutChg chg="del">
          <pc:chgData name="Charline Dop" userId="632207e5-4879-48e4-892a-a6c07a93a4e8" providerId="ADAL" clId="{B17D4C43-0D4D-45EF-8DE6-C80C35FBA288}" dt="2024-04-02T15:51:41.795" v="644" actId="47"/>
          <pc:sldLayoutMkLst>
            <pc:docMk/>
            <pc:sldMasterMk cId="3045295520" sldId="2147483852"/>
            <pc:sldLayoutMk cId="999911941" sldId="2147483869"/>
          </pc:sldLayoutMkLst>
        </pc:sldLayoutChg>
        <pc:sldLayoutChg chg="del">
          <pc:chgData name="Charline Dop" userId="632207e5-4879-48e4-892a-a6c07a93a4e8" providerId="ADAL" clId="{B17D4C43-0D4D-45EF-8DE6-C80C35FBA288}" dt="2024-04-02T15:51:41.795" v="644" actId="47"/>
          <pc:sldLayoutMkLst>
            <pc:docMk/>
            <pc:sldMasterMk cId="3045295520" sldId="2147483852"/>
            <pc:sldLayoutMk cId="2389389886" sldId="2147483870"/>
          </pc:sldLayoutMkLst>
        </pc:sldLayoutChg>
        <pc:sldLayoutChg chg="del">
          <pc:chgData name="Charline Dop" userId="632207e5-4879-48e4-892a-a6c07a93a4e8" providerId="ADAL" clId="{B17D4C43-0D4D-45EF-8DE6-C80C35FBA288}" dt="2024-04-02T15:51:41.795" v="644" actId="47"/>
          <pc:sldLayoutMkLst>
            <pc:docMk/>
            <pc:sldMasterMk cId="3045295520" sldId="2147483852"/>
            <pc:sldLayoutMk cId="2455703036" sldId="2147483871"/>
          </pc:sldLayoutMkLst>
        </pc:sldLayoutChg>
        <pc:sldLayoutChg chg="del">
          <pc:chgData name="Charline Dop" userId="632207e5-4879-48e4-892a-a6c07a93a4e8" providerId="ADAL" clId="{B17D4C43-0D4D-45EF-8DE6-C80C35FBA288}" dt="2024-04-02T15:51:41.795" v="644" actId="47"/>
          <pc:sldLayoutMkLst>
            <pc:docMk/>
            <pc:sldMasterMk cId="3045295520" sldId="2147483852"/>
            <pc:sldLayoutMk cId="2843360418" sldId="2147483872"/>
          </pc:sldLayoutMkLst>
        </pc:sldLayoutChg>
        <pc:sldLayoutChg chg="del">
          <pc:chgData name="Charline Dop" userId="632207e5-4879-48e4-892a-a6c07a93a4e8" providerId="ADAL" clId="{B17D4C43-0D4D-45EF-8DE6-C80C35FBA288}" dt="2024-04-02T15:51:41.795" v="644" actId="47"/>
          <pc:sldLayoutMkLst>
            <pc:docMk/>
            <pc:sldMasterMk cId="3045295520" sldId="2147483852"/>
            <pc:sldLayoutMk cId="1139952845" sldId="2147483873"/>
          </pc:sldLayoutMkLst>
        </pc:sldLayoutChg>
        <pc:sldLayoutChg chg="del">
          <pc:chgData name="Charline Dop" userId="632207e5-4879-48e4-892a-a6c07a93a4e8" providerId="ADAL" clId="{B17D4C43-0D4D-45EF-8DE6-C80C35FBA288}" dt="2024-04-02T15:51:41.795" v="644" actId="47"/>
          <pc:sldLayoutMkLst>
            <pc:docMk/>
            <pc:sldMasterMk cId="3045295520" sldId="2147483852"/>
            <pc:sldLayoutMk cId="2586022780" sldId="2147483874"/>
          </pc:sldLayoutMkLst>
        </pc:sldLayoutChg>
        <pc:sldLayoutChg chg="del">
          <pc:chgData name="Charline Dop" userId="632207e5-4879-48e4-892a-a6c07a93a4e8" providerId="ADAL" clId="{B17D4C43-0D4D-45EF-8DE6-C80C35FBA288}" dt="2024-04-02T15:51:41.795" v="644" actId="47"/>
          <pc:sldLayoutMkLst>
            <pc:docMk/>
            <pc:sldMasterMk cId="3045295520" sldId="2147483852"/>
            <pc:sldLayoutMk cId="2865378626" sldId="2147483875"/>
          </pc:sldLayoutMkLst>
        </pc:sldLayoutChg>
        <pc:sldLayoutChg chg="del">
          <pc:chgData name="Charline Dop" userId="632207e5-4879-48e4-892a-a6c07a93a4e8" providerId="ADAL" clId="{B17D4C43-0D4D-45EF-8DE6-C80C35FBA288}" dt="2024-04-02T15:51:41.795" v="644" actId="47"/>
          <pc:sldLayoutMkLst>
            <pc:docMk/>
            <pc:sldMasterMk cId="3045295520" sldId="2147483852"/>
            <pc:sldLayoutMk cId="3507801053" sldId="2147483876"/>
          </pc:sldLayoutMkLst>
        </pc:sldLayoutChg>
        <pc:sldLayoutChg chg="del">
          <pc:chgData name="Charline Dop" userId="632207e5-4879-48e4-892a-a6c07a93a4e8" providerId="ADAL" clId="{B17D4C43-0D4D-45EF-8DE6-C80C35FBA288}" dt="2024-04-02T15:51:41.795" v="644" actId="47"/>
          <pc:sldLayoutMkLst>
            <pc:docMk/>
            <pc:sldMasterMk cId="3045295520" sldId="2147483852"/>
            <pc:sldLayoutMk cId="4123828452" sldId="2147483877"/>
          </pc:sldLayoutMkLst>
        </pc:sldLayoutChg>
        <pc:sldLayoutChg chg="del">
          <pc:chgData name="Charline Dop" userId="632207e5-4879-48e4-892a-a6c07a93a4e8" providerId="ADAL" clId="{B17D4C43-0D4D-45EF-8DE6-C80C35FBA288}" dt="2024-04-02T15:51:41.795" v="644" actId="47"/>
          <pc:sldLayoutMkLst>
            <pc:docMk/>
            <pc:sldMasterMk cId="3045295520" sldId="2147483852"/>
            <pc:sldLayoutMk cId="2419078155" sldId="2147483878"/>
          </pc:sldLayoutMkLst>
        </pc:sldLayoutChg>
        <pc:sldLayoutChg chg="del">
          <pc:chgData name="Charline Dop" userId="632207e5-4879-48e4-892a-a6c07a93a4e8" providerId="ADAL" clId="{B17D4C43-0D4D-45EF-8DE6-C80C35FBA288}" dt="2024-04-02T15:51:41.795" v="644" actId="47"/>
          <pc:sldLayoutMkLst>
            <pc:docMk/>
            <pc:sldMasterMk cId="3045295520" sldId="2147483852"/>
            <pc:sldLayoutMk cId="1471839776" sldId="2147483879"/>
          </pc:sldLayoutMkLst>
        </pc:sldLayoutChg>
        <pc:sldLayoutChg chg="del">
          <pc:chgData name="Charline Dop" userId="632207e5-4879-48e4-892a-a6c07a93a4e8" providerId="ADAL" clId="{B17D4C43-0D4D-45EF-8DE6-C80C35FBA288}" dt="2024-04-02T15:51:41.795" v="644" actId="47"/>
          <pc:sldLayoutMkLst>
            <pc:docMk/>
            <pc:sldMasterMk cId="3045295520" sldId="2147483852"/>
            <pc:sldLayoutMk cId="3721321697" sldId="2147483880"/>
          </pc:sldLayoutMkLst>
        </pc:sldLayoutChg>
        <pc:sldLayoutChg chg="del">
          <pc:chgData name="Charline Dop" userId="632207e5-4879-48e4-892a-a6c07a93a4e8" providerId="ADAL" clId="{B17D4C43-0D4D-45EF-8DE6-C80C35FBA288}" dt="2024-04-02T15:51:41.795" v="644" actId="47"/>
          <pc:sldLayoutMkLst>
            <pc:docMk/>
            <pc:sldMasterMk cId="3045295520" sldId="2147483852"/>
            <pc:sldLayoutMk cId="1780405654" sldId="2147483881"/>
          </pc:sldLayoutMkLst>
        </pc:sldLayoutChg>
        <pc:sldLayoutChg chg="del">
          <pc:chgData name="Charline Dop" userId="632207e5-4879-48e4-892a-a6c07a93a4e8" providerId="ADAL" clId="{B17D4C43-0D4D-45EF-8DE6-C80C35FBA288}" dt="2024-04-02T15:51:41.795" v="644" actId="47"/>
          <pc:sldLayoutMkLst>
            <pc:docMk/>
            <pc:sldMasterMk cId="3045295520" sldId="2147483852"/>
            <pc:sldLayoutMk cId="3710497474" sldId="2147483882"/>
          </pc:sldLayoutMkLst>
        </pc:sldLayoutChg>
        <pc:sldLayoutChg chg="del">
          <pc:chgData name="Charline Dop" userId="632207e5-4879-48e4-892a-a6c07a93a4e8" providerId="ADAL" clId="{B17D4C43-0D4D-45EF-8DE6-C80C35FBA288}" dt="2024-04-02T15:51:41.795" v="644" actId="47"/>
          <pc:sldLayoutMkLst>
            <pc:docMk/>
            <pc:sldMasterMk cId="3045295520" sldId="2147483852"/>
            <pc:sldLayoutMk cId="1063182400" sldId="2147483883"/>
          </pc:sldLayoutMkLst>
        </pc:sldLayoutChg>
        <pc:sldLayoutChg chg="del">
          <pc:chgData name="Charline Dop" userId="632207e5-4879-48e4-892a-a6c07a93a4e8" providerId="ADAL" clId="{B17D4C43-0D4D-45EF-8DE6-C80C35FBA288}" dt="2024-04-02T15:51:41.795" v="644" actId="47"/>
          <pc:sldLayoutMkLst>
            <pc:docMk/>
            <pc:sldMasterMk cId="3045295520" sldId="2147483852"/>
            <pc:sldLayoutMk cId="2208465258" sldId="2147483884"/>
          </pc:sldLayoutMkLst>
        </pc:sldLayoutChg>
        <pc:sldLayoutChg chg="del">
          <pc:chgData name="Charline Dop" userId="632207e5-4879-48e4-892a-a6c07a93a4e8" providerId="ADAL" clId="{B17D4C43-0D4D-45EF-8DE6-C80C35FBA288}" dt="2024-04-02T15:51:41.795" v="644" actId="47"/>
          <pc:sldLayoutMkLst>
            <pc:docMk/>
            <pc:sldMasterMk cId="3045295520" sldId="2147483852"/>
            <pc:sldLayoutMk cId="671191990" sldId="2147483885"/>
          </pc:sldLayoutMkLst>
        </pc:sldLayoutChg>
        <pc:sldLayoutChg chg="del">
          <pc:chgData name="Charline Dop" userId="632207e5-4879-48e4-892a-a6c07a93a4e8" providerId="ADAL" clId="{B17D4C43-0D4D-45EF-8DE6-C80C35FBA288}" dt="2024-04-02T15:51:41.795" v="644" actId="47"/>
          <pc:sldLayoutMkLst>
            <pc:docMk/>
            <pc:sldMasterMk cId="3045295520" sldId="2147483852"/>
            <pc:sldLayoutMk cId="1330319031" sldId="2147483886"/>
          </pc:sldLayoutMkLst>
        </pc:sldLayoutChg>
        <pc:sldLayoutChg chg="del">
          <pc:chgData name="Charline Dop" userId="632207e5-4879-48e4-892a-a6c07a93a4e8" providerId="ADAL" clId="{B17D4C43-0D4D-45EF-8DE6-C80C35FBA288}" dt="2024-04-02T15:51:41.795" v="644" actId="47"/>
          <pc:sldLayoutMkLst>
            <pc:docMk/>
            <pc:sldMasterMk cId="3045295520" sldId="2147483852"/>
            <pc:sldLayoutMk cId="1978673066" sldId="2147483887"/>
          </pc:sldLayoutMkLst>
        </pc:sldLayoutChg>
      </pc:sldMasterChg>
      <pc:sldMasterChg chg="del delSldLayout">
        <pc:chgData name="Charline Dop" userId="632207e5-4879-48e4-892a-a6c07a93a4e8" providerId="ADAL" clId="{B17D4C43-0D4D-45EF-8DE6-C80C35FBA288}" dt="2024-04-02T15:51:20.428" v="640" actId="47"/>
        <pc:sldMasterMkLst>
          <pc:docMk/>
          <pc:sldMasterMk cId="389261515" sldId="2147483888"/>
        </pc:sldMasterMkLst>
        <pc:sldLayoutChg chg="del">
          <pc:chgData name="Charline Dop" userId="632207e5-4879-48e4-892a-a6c07a93a4e8" providerId="ADAL" clId="{B17D4C43-0D4D-45EF-8DE6-C80C35FBA288}" dt="2024-04-02T15:51:20.428" v="640" actId="47"/>
          <pc:sldLayoutMkLst>
            <pc:docMk/>
            <pc:sldMasterMk cId="389261515" sldId="2147483888"/>
            <pc:sldLayoutMk cId="2625456654" sldId="2147483889"/>
          </pc:sldLayoutMkLst>
        </pc:sldLayoutChg>
        <pc:sldLayoutChg chg="del">
          <pc:chgData name="Charline Dop" userId="632207e5-4879-48e4-892a-a6c07a93a4e8" providerId="ADAL" clId="{B17D4C43-0D4D-45EF-8DE6-C80C35FBA288}" dt="2024-04-02T15:51:20.428" v="640" actId="47"/>
          <pc:sldLayoutMkLst>
            <pc:docMk/>
            <pc:sldMasterMk cId="389261515" sldId="2147483888"/>
            <pc:sldLayoutMk cId="3555187711" sldId="2147483890"/>
          </pc:sldLayoutMkLst>
        </pc:sldLayoutChg>
        <pc:sldLayoutChg chg="del">
          <pc:chgData name="Charline Dop" userId="632207e5-4879-48e4-892a-a6c07a93a4e8" providerId="ADAL" clId="{B17D4C43-0D4D-45EF-8DE6-C80C35FBA288}" dt="2024-04-02T15:51:20.428" v="640" actId="47"/>
          <pc:sldLayoutMkLst>
            <pc:docMk/>
            <pc:sldMasterMk cId="389261515" sldId="2147483888"/>
            <pc:sldLayoutMk cId="781860794" sldId="2147483891"/>
          </pc:sldLayoutMkLst>
        </pc:sldLayoutChg>
        <pc:sldLayoutChg chg="del">
          <pc:chgData name="Charline Dop" userId="632207e5-4879-48e4-892a-a6c07a93a4e8" providerId="ADAL" clId="{B17D4C43-0D4D-45EF-8DE6-C80C35FBA288}" dt="2024-04-02T15:51:20.428" v="640" actId="47"/>
          <pc:sldLayoutMkLst>
            <pc:docMk/>
            <pc:sldMasterMk cId="389261515" sldId="2147483888"/>
            <pc:sldLayoutMk cId="719140231" sldId="2147483892"/>
          </pc:sldLayoutMkLst>
        </pc:sldLayoutChg>
        <pc:sldLayoutChg chg="del">
          <pc:chgData name="Charline Dop" userId="632207e5-4879-48e4-892a-a6c07a93a4e8" providerId="ADAL" clId="{B17D4C43-0D4D-45EF-8DE6-C80C35FBA288}" dt="2024-04-02T15:51:20.428" v="640" actId="47"/>
          <pc:sldLayoutMkLst>
            <pc:docMk/>
            <pc:sldMasterMk cId="389261515" sldId="2147483888"/>
            <pc:sldLayoutMk cId="2928992131" sldId="2147483893"/>
          </pc:sldLayoutMkLst>
        </pc:sldLayoutChg>
        <pc:sldLayoutChg chg="del">
          <pc:chgData name="Charline Dop" userId="632207e5-4879-48e4-892a-a6c07a93a4e8" providerId="ADAL" clId="{B17D4C43-0D4D-45EF-8DE6-C80C35FBA288}" dt="2024-04-02T15:51:20.428" v="640" actId="47"/>
          <pc:sldLayoutMkLst>
            <pc:docMk/>
            <pc:sldMasterMk cId="389261515" sldId="2147483888"/>
            <pc:sldLayoutMk cId="1001109213" sldId="2147483894"/>
          </pc:sldLayoutMkLst>
        </pc:sldLayoutChg>
        <pc:sldLayoutChg chg="del">
          <pc:chgData name="Charline Dop" userId="632207e5-4879-48e4-892a-a6c07a93a4e8" providerId="ADAL" clId="{B17D4C43-0D4D-45EF-8DE6-C80C35FBA288}" dt="2024-04-02T15:51:20.428" v="640" actId="47"/>
          <pc:sldLayoutMkLst>
            <pc:docMk/>
            <pc:sldMasterMk cId="389261515" sldId="2147483888"/>
            <pc:sldLayoutMk cId="385910618" sldId="2147483895"/>
          </pc:sldLayoutMkLst>
        </pc:sldLayoutChg>
        <pc:sldLayoutChg chg="del">
          <pc:chgData name="Charline Dop" userId="632207e5-4879-48e4-892a-a6c07a93a4e8" providerId="ADAL" clId="{B17D4C43-0D4D-45EF-8DE6-C80C35FBA288}" dt="2024-04-02T15:51:20.428" v="640" actId="47"/>
          <pc:sldLayoutMkLst>
            <pc:docMk/>
            <pc:sldMasterMk cId="389261515" sldId="2147483888"/>
            <pc:sldLayoutMk cId="2712591703" sldId="2147483896"/>
          </pc:sldLayoutMkLst>
        </pc:sldLayoutChg>
        <pc:sldLayoutChg chg="del">
          <pc:chgData name="Charline Dop" userId="632207e5-4879-48e4-892a-a6c07a93a4e8" providerId="ADAL" clId="{B17D4C43-0D4D-45EF-8DE6-C80C35FBA288}" dt="2024-04-02T15:51:20.428" v="640" actId="47"/>
          <pc:sldLayoutMkLst>
            <pc:docMk/>
            <pc:sldMasterMk cId="389261515" sldId="2147483888"/>
            <pc:sldLayoutMk cId="4182730975" sldId="2147483897"/>
          </pc:sldLayoutMkLst>
        </pc:sldLayoutChg>
        <pc:sldLayoutChg chg="del">
          <pc:chgData name="Charline Dop" userId="632207e5-4879-48e4-892a-a6c07a93a4e8" providerId="ADAL" clId="{B17D4C43-0D4D-45EF-8DE6-C80C35FBA288}" dt="2024-04-02T15:51:20.428" v="640" actId="47"/>
          <pc:sldLayoutMkLst>
            <pc:docMk/>
            <pc:sldMasterMk cId="389261515" sldId="2147483888"/>
            <pc:sldLayoutMk cId="3509864788" sldId="2147483898"/>
          </pc:sldLayoutMkLst>
        </pc:sldLayoutChg>
        <pc:sldLayoutChg chg="del">
          <pc:chgData name="Charline Dop" userId="632207e5-4879-48e4-892a-a6c07a93a4e8" providerId="ADAL" clId="{B17D4C43-0D4D-45EF-8DE6-C80C35FBA288}" dt="2024-04-02T15:51:20.428" v="640" actId="47"/>
          <pc:sldLayoutMkLst>
            <pc:docMk/>
            <pc:sldMasterMk cId="389261515" sldId="2147483888"/>
            <pc:sldLayoutMk cId="2736728852" sldId="2147483899"/>
          </pc:sldLayoutMkLst>
        </pc:sldLayoutChg>
        <pc:sldLayoutChg chg="del">
          <pc:chgData name="Charline Dop" userId="632207e5-4879-48e4-892a-a6c07a93a4e8" providerId="ADAL" clId="{B17D4C43-0D4D-45EF-8DE6-C80C35FBA288}" dt="2024-04-02T15:51:20.428" v="640" actId="47"/>
          <pc:sldLayoutMkLst>
            <pc:docMk/>
            <pc:sldMasterMk cId="389261515" sldId="2147483888"/>
            <pc:sldLayoutMk cId="444838222" sldId="2147483900"/>
          </pc:sldLayoutMkLst>
        </pc:sldLayoutChg>
        <pc:sldLayoutChg chg="del">
          <pc:chgData name="Charline Dop" userId="632207e5-4879-48e4-892a-a6c07a93a4e8" providerId="ADAL" clId="{B17D4C43-0D4D-45EF-8DE6-C80C35FBA288}" dt="2024-04-02T15:51:20.428" v="640" actId="47"/>
          <pc:sldLayoutMkLst>
            <pc:docMk/>
            <pc:sldMasterMk cId="389261515" sldId="2147483888"/>
            <pc:sldLayoutMk cId="1124809575" sldId="2147483901"/>
          </pc:sldLayoutMkLst>
        </pc:sldLayoutChg>
        <pc:sldLayoutChg chg="del">
          <pc:chgData name="Charline Dop" userId="632207e5-4879-48e4-892a-a6c07a93a4e8" providerId="ADAL" clId="{B17D4C43-0D4D-45EF-8DE6-C80C35FBA288}" dt="2024-04-02T15:51:20.428" v="640" actId="47"/>
          <pc:sldLayoutMkLst>
            <pc:docMk/>
            <pc:sldMasterMk cId="389261515" sldId="2147483888"/>
            <pc:sldLayoutMk cId="4007929588" sldId="2147483902"/>
          </pc:sldLayoutMkLst>
        </pc:sldLayoutChg>
        <pc:sldLayoutChg chg="del">
          <pc:chgData name="Charline Dop" userId="632207e5-4879-48e4-892a-a6c07a93a4e8" providerId="ADAL" clId="{B17D4C43-0D4D-45EF-8DE6-C80C35FBA288}" dt="2024-04-02T15:51:20.428" v="640" actId="47"/>
          <pc:sldLayoutMkLst>
            <pc:docMk/>
            <pc:sldMasterMk cId="389261515" sldId="2147483888"/>
            <pc:sldLayoutMk cId="4199522832" sldId="2147483903"/>
          </pc:sldLayoutMkLst>
        </pc:sldLayoutChg>
        <pc:sldLayoutChg chg="del">
          <pc:chgData name="Charline Dop" userId="632207e5-4879-48e4-892a-a6c07a93a4e8" providerId="ADAL" clId="{B17D4C43-0D4D-45EF-8DE6-C80C35FBA288}" dt="2024-04-02T15:51:20.428" v="640" actId="47"/>
          <pc:sldLayoutMkLst>
            <pc:docMk/>
            <pc:sldMasterMk cId="389261515" sldId="2147483888"/>
            <pc:sldLayoutMk cId="961930908" sldId="2147483904"/>
          </pc:sldLayoutMkLst>
        </pc:sldLayoutChg>
        <pc:sldLayoutChg chg="del">
          <pc:chgData name="Charline Dop" userId="632207e5-4879-48e4-892a-a6c07a93a4e8" providerId="ADAL" clId="{B17D4C43-0D4D-45EF-8DE6-C80C35FBA288}" dt="2024-04-02T15:51:20.428" v="640" actId="47"/>
          <pc:sldLayoutMkLst>
            <pc:docMk/>
            <pc:sldMasterMk cId="389261515" sldId="2147483888"/>
            <pc:sldLayoutMk cId="2680817511" sldId="2147483905"/>
          </pc:sldLayoutMkLst>
        </pc:sldLayoutChg>
        <pc:sldLayoutChg chg="del">
          <pc:chgData name="Charline Dop" userId="632207e5-4879-48e4-892a-a6c07a93a4e8" providerId="ADAL" clId="{B17D4C43-0D4D-45EF-8DE6-C80C35FBA288}" dt="2024-04-02T15:51:20.428" v="640" actId="47"/>
          <pc:sldLayoutMkLst>
            <pc:docMk/>
            <pc:sldMasterMk cId="389261515" sldId="2147483888"/>
            <pc:sldLayoutMk cId="3115965237" sldId="2147483906"/>
          </pc:sldLayoutMkLst>
        </pc:sldLayoutChg>
        <pc:sldLayoutChg chg="del">
          <pc:chgData name="Charline Dop" userId="632207e5-4879-48e4-892a-a6c07a93a4e8" providerId="ADAL" clId="{B17D4C43-0D4D-45EF-8DE6-C80C35FBA288}" dt="2024-04-02T15:51:20.428" v="640" actId="47"/>
          <pc:sldLayoutMkLst>
            <pc:docMk/>
            <pc:sldMasterMk cId="389261515" sldId="2147483888"/>
            <pc:sldLayoutMk cId="577187152" sldId="2147483907"/>
          </pc:sldLayoutMkLst>
        </pc:sldLayoutChg>
        <pc:sldLayoutChg chg="del">
          <pc:chgData name="Charline Dop" userId="632207e5-4879-48e4-892a-a6c07a93a4e8" providerId="ADAL" clId="{B17D4C43-0D4D-45EF-8DE6-C80C35FBA288}" dt="2024-04-02T15:51:20.428" v="640" actId="47"/>
          <pc:sldLayoutMkLst>
            <pc:docMk/>
            <pc:sldMasterMk cId="389261515" sldId="2147483888"/>
            <pc:sldLayoutMk cId="3755342884" sldId="2147483908"/>
          </pc:sldLayoutMkLst>
        </pc:sldLayoutChg>
        <pc:sldLayoutChg chg="del">
          <pc:chgData name="Charline Dop" userId="632207e5-4879-48e4-892a-a6c07a93a4e8" providerId="ADAL" clId="{B17D4C43-0D4D-45EF-8DE6-C80C35FBA288}" dt="2024-04-02T15:51:20.428" v="640" actId="47"/>
          <pc:sldLayoutMkLst>
            <pc:docMk/>
            <pc:sldMasterMk cId="389261515" sldId="2147483888"/>
            <pc:sldLayoutMk cId="1391222218" sldId="2147483909"/>
          </pc:sldLayoutMkLst>
        </pc:sldLayoutChg>
        <pc:sldLayoutChg chg="del">
          <pc:chgData name="Charline Dop" userId="632207e5-4879-48e4-892a-a6c07a93a4e8" providerId="ADAL" clId="{B17D4C43-0D4D-45EF-8DE6-C80C35FBA288}" dt="2024-04-02T15:51:20.428" v="640" actId="47"/>
          <pc:sldLayoutMkLst>
            <pc:docMk/>
            <pc:sldMasterMk cId="389261515" sldId="2147483888"/>
            <pc:sldLayoutMk cId="3865019974" sldId="2147483910"/>
          </pc:sldLayoutMkLst>
        </pc:sldLayoutChg>
        <pc:sldLayoutChg chg="del">
          <pc:chgData name="Charline Dop" userId="632207e5-4879-48e4-892a-a6c07a93a4e8" providerId="ADAL" clId="{B17D4C43-0D4D-45EF-8DE6-C80C35FBA288}" dt="2024-04-02T15:51:20.428" v="640" actId="47"/>
          <pc:sldLayoutMkLst>
            <pc:docMk/>
            <pc:sldMasterMk cId="389261515" sldId="2147483888"/>
            <pc:sldLayoutMk cId="117929764" sldId="2147483911"/>
          </pc:sldLayoutMkLst>
        </pc:sldLayoutChg>
        <pc:sldLayoutChg chg="del">
          <pc:chgData name="Charline Dop" userId="632207e5-4879-48e4-892a-a6c07a93a4e8" providerId="ADAL" clId="{B17D4C43-0D4D-45EF-8DE6-C80C35FBA288}" dt="2024-04-02T15:51:20.428" v="640" actId="47"/>
          <pc:sldLayoutMkLst>
            <pc:docMk/>
            <pc:sldMasterMk cId="389261515" sldId="2147483888"/>
            <pc:sldLayoutMk cId="4000537205" sldId="2147483912"/>
          </pc:sldLayoutMkLst>
        </pc:sldLayoutChg>
        <pc:sldLayoutChg chg="del">
          <pc:chgData name="Charline Dop" userId="632207e5-4879-48e4-892a-a6c07a93a4e8" providerId="ADAL" clId="{B17D4C43-0D4D-45EF-8DE6-C80C35FBA288}" dt="2024-04-02T15:51:20.428" v="640" actId="47"/>
          <pc:sldLayoutMkLst>
            <pc:docMk/>
            <pc:sldMasterMk cId="389261515" sldId="2147483888"/>
            <pc:sldLayoutMk cId="1718689992" sldId="2147483913"/>
          </pc:sldLayoutMkLst>
        </pc:sldLayoutChg>
        <pc:sldLayoutChg chg="del">
          <pc:chgData name="Charline Dop" userId="632207e5-4879-48e4-892a-a6c07a93a4e8" providerId="ADAL" clId="{B17D4C43-0D4D-45EF-8DE6-C80C35FBA288}" dt="2024-04-02T15:51:20.428" v="640" actId="47"/>
          <pc:sldLayoutMkLst>
            <pc:docMk/>
            <pc:sldMasterMk cId="389261515" sldId="2147483888"/>
            <pc:sldLayoutMk cId="4083363226" sldId="2147483914"/>
          </pc:sldLayoutMkLst>
        </pc:sldLayoutChg>
        <pc:sldLayoutChg chg="del">
          <pc:chgData name="Charline Dop" userId="632207e5-4879-48e4-892a-a6c07a93a4e8" providerId="ADAL" clId="{B17D4C43-0D4D-45EF-8DE6-C80C35FBA288}" dt="2024-04-02T15:51:20.428" v="640" actId="47"/>
          <pc:sldLayoutMkLst>
            <pc:docMk/>
            <pc:sldMasterMk cId="389261515" sldId="2147483888"/>
            <pc:sldLayoutMk cId="185079497" sldId="2147483915"/>
          </pc:sldLayoutMkLst>
        </pc:sldLayoutChg>
        <pc:sldLayoutChg chg="del">
          <pc:chgData name="Charline Dop" userId="632207e5-4879-48e4-892a-a6c07a93a4e8" providerId="ADAL" clId="{B17D4C43-0D4D-45EF-8DE6-C80C35FBA288}" dt="2024-04-02T15:51:20.428" v="640" actId="47"/>
          <pc:sldLayoutMkLst>
            <pc:docMk/>
            <pc:sldMasterMk cId="389261515" sldId="2147483888"/>
            <pc:sldLayoutMk cId="1308809433" sldId="2147483916"/>
          </pc:sldLayoutMkLst>
        </pc:sldLayoutChg>
        <pc:sldLayoutChg chg="del">
          <pc:chgData name="Charline Dop" userId="632207e5-4879-48e4-892a-a6c07a93a4e8" providerId="ADAL" clId="{B17D4C43-0D4D-45EF-8DE6-C80C35FBA288}" dt="2024-04-02T15:51:20.428" v="640" actId="47"/>
          <pc:sldLayoutMkLst>
            <pc:docMk/>
            <pc:sldMasterMk cId="389261515" sldId="2147483888"/>
            <pc:sldLayoutMk cId="217737186" sldId="2147483917"/>
          </pc:sldLayoutMkLst>
        </pc:sldLayoutChg>
        <pc:sldLayoutChg chg="del">
          <pc:chgData name="Charline Dop" userId="632207e5-4879-48e4-892a-a6c07a93a4e8" providerId="ADAL" clId="{B17D4C43-0D4D-45EF-8DE6-C80C35FBA288}" dt="2024-04-02T15:51:20.428" v="640" actId="47"/>
          <pc:sldLayoutMkLst>
            <pc:docMk/>
            <pc:sldMasterMk cId="389261515" sldId="2147483888"/>
            <pc:sldLayoutMk cId="3434573597" sldId="2147483918"/>
          </pc:sldLayoutMkLst>
        </pc:sldLayoutChg>
        <pc:sldLayoutChg chg="del">
          <pc:chgData name="Charline Dop" userId="632207e5-4879-48e4-892a-a6c07a93a4e8" providerId="ADAL" clId="{B17D4C43-0D4D-45EF-8DE6-C80C35FBA288}" dt="2024-04-02T15:51:20.428" v="640" actId="47"/>
          <pc:sldLayoutMkLst>
            <pc:docMk/>
            <pc:sldMasterMk cId="389261515" sldId="2147483888"/>
            <pc:sldLayoutMk cId="2136514754" sldId="2147483919"/>
          </pc:sldLayoutMkLst>
        </pc:sldLayoutChg>
        <pc:sldLayoutChg chg="del">
          <pc:chgData name="Charline Dop" userId="632207e5-4879-48e4-892a-a6c07a93a4e8" providerId="ADAL" clId="{B17D4C43-0D4D-45EF-8DE6-C80C35FBA288}" dt="2024-04-02T15:51:20.428" v="640" actId="47"/>
          <pc:sldLayoutMkLst>
            <pc:docMk/>
            <pc:sldMasterMk cId="389261515" sldId="2147483888"/>
            <pc:sldLayoutMk cId="294894186" sldId="2147483920"/>
          </pc:sldLayoutMkLst>
        </pc:sldLayoutChg>
        <pc:sldLayoutChg chg="del">
          <pc:chgData name="Charline Dop" userId="632207e5-4879-48e4-892a-a6c07a93a4e8" providerId="ADAL" clId="{B17D4C43-0D4D-45EF-8DE6-C80C35FBA288}" dt="2024-04-02T15:51:20.428" v="640" actId="47"/>
          <pc:sldLayoutMkLst>
            <pc:docMk/>
            <pc:sldMasterMk cId="389261515" sldId="2147483888"/>
            <pc:sldLayoutMk cId="2465063043" sldId="2147483921"/>
          </pc:sldLayoutMkLst>
        </pc:sldLayoutChg>
        <pc:sldLayoutChg chg="del">
          <pc:chgData name="Charline Dop" userId="632207e5-4879-48e4-892a-a6c07a93a4e8" providerId="ADAL" clId="{B17D4C43-0D4D-45EF-8DE6-C80C35FBA288}" dt="2024-04-02T15:51:20.428" v="640" actId="47"/>
          <pc:sldLayoutMkLst>
            <pc:docMk/>
            <pc:sldMasterMk cId="389261515" sldId="2147483888"/>
            <pc:sldLayoutMk cId="740814755" sldId="2147483922"/>
          </pc:sldLayoutMkLst>
        </pc:sldLayoutChg>
        <pc:sldLayoutChg chg="del">
          <pc:chgData name="Charline Dop" userId="632207e5-4879-48e4-892a-a6c07a93a4e8" providerId="ADAL" clId="{B17D4C43-0D4D-45EF-8DE6-C80C35FBA288}" dt="2024-04-02T15:51:20.428" v="640" actId="47"/>
          <pc:sldLayoutMkLst>
            <pc:docMk/>
            <pc:sldMasterMk cId="389261515" sldId="2147483888"/>
            <pc:sldLayoutMk cId="3842167108" sldId="2147483923"/>
          </pc:sldLayoutMkLst>
        </pc:sldLayoutChg>
      </pc:sldMasterChg>
    </pc:docChg>
  </pc:docChgLst>
  <pc:docChgLst>
    <pc:chgData name="Victorine Leveque" userId="S::victorine.leveque@esante-hdf.fr::fe00ced2-58fd-4f87-80e0-e8369c7e92b8" providerId="AD" clId="Web-{1A27FFF2-570B-EB83-28DF-443E7C5F1049}"/>
    <pc:docChg chg="modSld">
      <pc:chgData name="Victorine Leveque" userId="S::victorine.leveque@esante-hdf.fr::fe00ced2-58fd-4f87-80e0-e8369c7e92b8" providerId="AD" clId="Web-{1A27FFF2-570B-EB83-28DF-443E7C5F1049}" dt="2024-04-02T09:51:25.596" v="14"/>
      <pc:docMkLst>
        <pc:docMk/>
      </pc:docMkLst>
      <pc:sldChg chg="mod modShow">
        <pc:chgData name="Victorine Leveque" userId="S::victorine.leveque@esante-hdf.fr::fe00ced2-58fd-4f87-80e0-e8369c7e92b8" providerId="AD" clId="Web-{1A27FFF2-570B-EB83-28DF-443E7C5F1049}" dt="2024-04-02T09:51:25.112" v="11"/>
        <pc:sldMkLst>
          <pc:docMk/>
          <pc:sldMk cId="2475323664" sldId="259"/>
        </pc:sldMkLst>
      </pc:sldChg>
      <pc:sldChg chg="mod modShow">
        <pc:chgData name="Victorine Leveque" userId="S::victorine.leveque@esante-hdf.fr::fe00ced2-58fd-4f87-80e0-e8369c7e92b8" providerId="AD" clId="Web-{1A27FFF2-570B-EB83-28DF-443E7C5F1049}" dt="2024-04-02T09:51:25.362" v="12"/>
        <pc:sldMkLst>
          <pc:docMk/>
          <pc:sldMk cId="3554283892" sldId="278"/>
        </pc:sldMkLst>
      </pc:sldChg>
      <pc:sldChg chg="mod modShow">
        <pc:chgData name="Victorine Leveque" userId="S::victorine.leveque@esante-hdf.fr::fe00ced2-58fd-4f87-80e0-e8369c7e92b8" providerId="AD" clId="Web-{1A27FFF2-570B-EB83-28DF-443E7C5F1049}" dt="2024-04-02T09:51:23.737" v="0"/>
        <pc:sldMkLst>
          <pc:docMk/>
          <pc:sldMk cId="2315104756" sldId="2145707673"/>
        </pc:sldMkLst>
      </pc:sldChg>
      <pc:sldChg chg="mod modShow">
        <pc:chgData name="Victorine Leveque" userId="S::victorine.leveque@esante-hdf.fr::fe00ced2-58fd-4f87-80e0-e8369c7e92b8" providerId="AD" clId="Web-{1A27FFF2-570B-EB83-28DF-443E7C5F1049}" dt="2024-04-02T09:51:23.815" v="1"/>
        <pc:sldMkLst>
          <pc:docMk/>
          <pc:sldMk cId="3174619648" sldId="2145707684"/>
        </pc:sldMkLst>
      </pc:sldChg>
      <pc:sldChg chg="mod modShow">
        <pc:chgData name="Victorine Leveque" userId="S::victorine.leveque@esante-hdf.fr::fe00ced2-58fd-4f87-80e0-e8369c7e92b8" providerId="AD" clId="Web-{1A27FFF2-570B-EB83-28DF-443E7C5F1049}" dt="2024-04-02T09:51:24.768" v="8"/>
        <pc:sldMkLst>
          <pc:docMk/>
          <pc:sldMk cId="1518627250" sldId="2145707718"/>
        </pc:sldMkLst>
      </pc:sldChg>
      <pc:sldChg chg="mod modShow">
        <pc:chgData name="Victorine Leveque" userId="S::victorine.leveque@esante-hdf.fr::fe00ced2-58fd-4f87-80e0-e8369c7e92b8" providerId="AD" clId="Web-{1A27FFF2-570B-EB83-28DF-443E7C5F1049}" dt="2024-04-02T09:51:24.330" v="4"/>
        <pc:sldMkLst>
          <pc:docMk/>
          <pc:sldMk cId="1900131793" sldId="2145707731"/>
        </pc:sldMkLst>
      </pc:sldChg>
      <pc:sldChg chg="mod modShow">
        <pc:chgData name="Victorine Leveque" userId="S::victorine.leveque@esante-hdf.fr::fe00ced2-58fd-4f87-80e0-e8369c7e92b8" providerId="AD" clId="Web-{1A27FFF2-570B-EB83-28DF-443E7C5F1049}" dt="2024-04-02T09:51:24.549" v="6"/>
        <pc:sldMkLst>
          <pc:docMk/>
          <pc:sldMk cId="4217348582" sldId="2145707732"/>
        </pc:sldMkLst>
      </pc:sldChg>
      <pc:sldChg chg="mod modShow">
        <pc:chgData name="Victorine Leveque" userId="S::victorine.leveque@esante-hdf.fr::fe00ced2-58fd-4f87-80e0-e8369c7e92b8" providerId="AD" clId="Web-{1A27FFF2-570B-EB83-28DF-443E7C5F1049}" dt="2024-04-02T09:51:24.643" v="7"/>
        <pc:sldMkLst>
          <pc:docMk/>
          <pc:sldMk cId="1750123261" sldId="2145707733"/>
        </pc:sldMkLst>
      </pc:sldChg>
      <pc:sldChg chg="mod modShow">
        <pc:chgData name="Victorine Leveque" userId="S::victorine.leveque@esante-hdf.fr::fe00ced2-58fd-4f87-80e0-e8369c7e92b8" providerId="AD" clId="Web-{1A27FFF2-570B-EB83-28DF-443E7C5F1049}" dt="2024-04-02T09:51:25.596" v="14"/>
        <pc:sldMkLst>
          <pc:docMk/>
          <pc:sldMk cId="924190498" sldId="2145707734"/>
        </pc:sldMkLst>
      </pc:sldChg>
      <pc:sldChg chg="mod modShow">
        <pc:chgData name="Victorine Leveque" userId="S::victorine.leveque@esante-hdf.fr::fe00ced2-58fd-4f87-80e0-e8369c7e92b8" providerId="AD" clId="Web-{1A27FFF2-570B-EB83-28DF-443E7C5F1049}" dt="2024-04-02T09:51:25.018" v="10"/>
        <pc:sldMkLst>
          <pc:docMk/>
          <pc:sldMk cId="2836965235" sldId="2145707735"/>
        </pc:sldMkLst>
      </pc:sldChg>
      <pc:sldChg chg="mod modShow">
        <pc:chgData name="Victorine Leveque" userId="S::victorine.leveque@esante-hdf.fr::fe00ced2-58fd-4f87-80e0-e8369c7e92b8" providerId="AD" clId="Web-{1A27FFF2-570B-EB83-28DF-443E7C5F1049}" dt="2024-04-02T09:51:24.034" v="2"/>
        <pc:sldMkLst>
          <pc:docMk/>
          <pc:sldMk cId="831132990" sldId="2145707737"/>
        </pc:sldMkLst>
      </pc:sldChg>
      <pc:sldChg chg="mod modShow">
        <pc:chgData name="Victorine Leveque" userId="S::victorine.leveque@esante-hdf.fr::fe00ced2-58fd-4f87-80e0-e8369c7e92b8" providerId="AD" clId="Web-{1A27FFF2-570B-EB83-28DF-443E7C5F1049}" dt="2024-04-02T09:51:25.487" v="13"/>
        <pc:sldMkLst>
          <pc:docMk/>
          <pc:sldMk cId="1641678522" sldId="2145707741"/>
        </pc:sldMkLst>
      </pc:sldChg>
      <pc:sldChg chg="mod modShow">
        <pc:chgData name="Victorine Leveque" userId="S::victorine.leveque@esante-hdf.fr::fe00ced2-58fd-4f87-80e0-e8369c7e92b8" providerId="AD" clId="Web-{1A27FFF2-570B-EB83-28DF-443E7C5F1049}" dt="2024-04-02T09:51:24.455" v="5"/>
        <pc:sldMkLst>
          <pc:docMk/>
          <pc:sldMk cId="753026636" sldId="2145707742"/>
        </pc:sldMkLst>
      </pc:sldChg>
      <pc:sldChg chg="mod modShow">
        <pc:chgData name="Victorine Leveque" userId="S::victorine.leveque@esante-hdf.fr::fe00ced2-58fd-4f87-80e0-e8369c7e92b8" providerId="AD" clId="Web-{1A27FFF2-570B-EB83-28DF-443E7C5F1049}" dt="2024-04-02T09:51:24.877" v="9"/>
        <pc:sldMkLst>
          <pc:docMk/>
          <pc:sldMk cId="1300458769" sldId="2145707743"/>
        </pc:sldMkLst>
      </pc:sldChg>
      <pc:sldChg chg="mod modShow">
        <pc:chgData name="Victorine Leveque" userId="S::victorine.leveque@esante-hdf.fr::fe00ced2-58fd-4f87-80e0-e8369c7e92b8" providerId="AD" clId="Web-{1A27FFF2-570B-EB83-28DF-443E7C5F1049}" dt="2024-04-02T09:51:24.221" v="3"/>
        <pc:sldMkLst>
          <pc:docMk/>
          <pc:sldMk cId="2090840735" sldId="2145707749"/>
        </pc:sldMkLst>
      </pc:sldChg>
    </pc:docChg>
  </pc:docChgLst>
  <pc:docChgLst>
    <pc:chgData name="Charline Dop" userId="S::charline.dop@esante-hdf.fr::632207e5-4879-48e4-892a-a6c07a93a4e8" providerId="AD" clId="Web-{031872E4-B0D5-0715-DCFB-4A61195102AA}"/>
    <pc:docChg chg="modSld">
      <pc:chgData name="Charline Dop" userId="S::charline.dop@esante-hdf.fr::632207e5-4879-48e4-892a-a6c07a93a4e8" providerId="AD" clId="Web-{031872E4-B0D5-0715-DCFB-4A61195102AA}" dt="2024-03-29T16:00:17.483" v="2" actId="1076"/>
      <pc:docMkLst>
        <pc:docMk/>
      </pc:docMkLst>
      <pc:sldChg chg="modSp">
        <pc:chgData name="Charline Dop" userId="S::charline.dop@esante-hdf.fr::632207e5-4879-48e4-892a-a6c07a93a4e8" providerId="AD" clId="Web-{031872E4-B0D5-0715-DCFB-4A61195102AA}" dt="2024-03-29T16:00:17.483" v="2" actId="1076"/>
        <pc:sldMkLst>
          <pc:docMk/>
          <pc:sldMk cId="4001802359" sldId="275"/>
        </pc:sldMkLst>
        <pc:spChg chg="mod">
          <ac:chgData name="Charline Dop" userId="S::charline.dop@esante-hdf.fr::632207e5-4879-48e4-892a-a6c07a93a4e8" providerId="AD" clId="Web-{031872E4-B0D5-0715-DCFB-4A61195102AA}" dt="2024-03-29T16:00:06.592" v="1" actId="14100"/>
          <ac:spMkLst>
            <pc:docMk/>
            <pc:sldMk cId="4001802359" sldId="275"/>
            <ac:spMk id="21" creationId="{BF20273D-B982-929C-56A2-408E0928505B}"/>
          </ac:spMkLst>
        </pc:spChg>
        <pc:spChg chg="mod">
          <ac:chgData name="Charline Dop" userId="S::charline.dop@esante-hdf.fr::632207e5-4879-48e4-892a-a6c07a93a4e8" providerId="AD" clId="Web-{031872E4-B0D5-0715-DCFB-4A61195102AA}" dt="2024-03-29T16:00:17.483" v="2" actId="1076"/>
          <ac:spMkLst>
            <pc:docMk/>
            <pc:sldMk cId="4001802359" sldId="275"/>
            <ac:spMk id="22" creationId="{FA4657EC-9408-F6AE-545D-4CABA31D289A}"/>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D32E2CB-0D31-4179-B8C6-EB30A9669D97}" type="datetimeFigureOut">
              <a:rPr lang="fr-FR" smtClean="0"/>
              <a:t>11/04/2024</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61937C-15CB-4A1A-9F81-655B01AD2136}" type="slidenum">
              <a:rPr lang="fr-FR" smtClean="0"/>
              <a:t>‹N°›</a:t>
            </a:fld>
            <a:endParaRPr lang="fr-FR"/>
          </a:p>
        </p:txBody>
      </p:sp>
    </p:spTree>
    <p:extLst>
      <p:ext uri="{BB962C8B-B14F-4D97-AF65-F5344CB8AC3E}">
        <p14:creationId xmlns:p14="http://schemas.microsoft.com/office/powerpoint/2010/main" val="13593088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industriels.esante.gouv.fr/sites/default/files/media/document/dns-feuille-de-route-2023-2027.pdf"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industriels.esante.gouv.fr/sites/default/files/media/document/dns-feuille-de-route-2023-2027.pdf" TargetMode="External"/><Relationship Id="rId2" Type="http://schemas.openxmlformats.org/officeDocument/2006/relationships/slide" Target="../slides/slide3.xml"/><Relationship Id="rId1" Type="http://schemas.openxmlformats.org/officeDocument/2006/relationships/notesMaster" Target="../notesMasters/notesMaster1.xml"/><Relationship Id="rId5" Type="http://schemas.openxmlformats.org/officeDocument/2006/relationships/hyperlink" Target="https://industriels.esante.gouv.fr/segur-du-numerique-en-sante/segur-vague-1/solutions-referencees-segur" TargetMode="External"/><Relationship Id="rId4" Type="http://schemas.openxmlformats.org/officeDocument/2006/relationships/hyperlink" Target="https://industriels.esante.gouv.fr/segur-du-numerique-en-sante/segur-vague-1/consulter-les-solutions-referencees/logo-referencement-segur" TargetMode="Externa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legifrance.gouv.fr/codes/article_lc/LEGIARTI000038887045"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Le constat du rapport </a:t>
            </a:r>
            <a:r>
              <a:rPr lang="fr-FR" err="1"/>
              <a:t>Pon</a:t>
            </a:r>
            <a:r>
              <a:rPr lang="fr-FR"/>
              <a:t>/Coury de 2019 sur la e-santé en France était sévère : une faible coordination entre professionnels à cause de services numériques non interopérables, un patient spectateur n’ayant pas la main sur ses propres données, un secteur médico-social non informatisé, une innovation balbutiante, une dimension européenne oubliée... </a:t>
            </a:r>
          </a:p>
          <a:p>
            <a:endParaRPr lang="fr-FR"/>
          </a:p>
          <a:p>
            <a:pPr algn="l" fontAlgn="base"/>
            <a:r>
              <a:rPr lang="fr-FR" b="0" i="0">
                <a:effectLst/>
                <a:latin typeface="futura-pt-bold"/>
              </a:rPr>
              <a:t>Qu'est-ce que le Ségur du numérique en santé ?</a:t>
            </a:r>
          </a:p>
          <a:p>
            <a:pPr algn="l" fontAlgn="base"/>
            <a:r>
              <a:rPr lang="fr-FR" b="0" i="0">
                <a:solidFill>
                  <a:srgbClr val="697097"/>
                </a:solidFill>
                <a:effectLst/>
                <a:latin typeface="futura-pt"/>
              </a:rPr>
              <a:t>Lancé en 2021, le programme Ségur numérique a pour ambition de</a:t>
            </a:r>
            <a:r>
              <a:rPr lang="fr-FR" b="1" i="0">
                <a:solidFill>
                  <a:srgbClr val="697097"/>
                </a:solidFill>
                <a:effectLst/>
                <a:latin typeface="futura-pt"/>
              </a:rPr>
              <a:t> généraliser le partage fluide et sécurisé des données de santé</a:t>
            </a:r>
            <a:r>
              <a:rPr lang="fr-FR" b="0" i="0">
                <a:solidFill>
                  <a:srgbClr val="697097"/>
                </a:solidFill>
                <a:effectLst/>
                <a:latin typeface="futura-pt"/>
              </a:rPr>
              <a:t> entre professionnels et usagers, pour mieux prévenir, mieux soigner et mieux accompagner. Grâce à un </a:t>
            </a:r>
            <a:r>
              <a:rPr lang="fr-FR" b="1" i="0">
                <a:solidFill>
                  <a:srgbClr val="697097"/>
                </a:solidFill>
                <a:effectLst/>
                <a:latin typeface="futura-pt"/>
              </a:rPr>
              <a:t>investissement inédit de 2 milliards d’euros</a:t>
            </a:r>
            <a:r>
              <a:rPr lang="fr-FR" b="0" i="0">
                <a:solidFill>
                  <a:srgbClr val="697097"/>
                </a:solidFill>
                <a:effectLst/>
                <a:latin typeface="futura-pt"/>
              </a:rPr>
              <a:t>, il représente un formidable accélérateur pour </a:t>
            </a:r>
            <a:r>
              <a:rPr lang="fr-FR" b="0" i="0" u="sng">
                <a:solidFill>
                  <a:srgbClr val="697097"/>
                </a:solidFill>
                <a:effectLst/>
                <a:latin typeface="futura-pt"/>
                <a:hlinkClick r:id="rId3" tooltip="mettre le numérique au service de la santé (nouvelle fenêtre)"/>
              </a:rPr>
              <a:t>mettre le numérique au service de la santé</a:t>
            </a:r>
            <a:r>
              <a:rPr lang="fr-FR" b="0" i="0">
                <a:solidFill>
                  <a:srgbClr val="697097"/>
                </a:solidFill>
                <a:effectLst/>
                <a:latin typeface="futura-pt"/>
              </a:rPr>
              <a:t>.</a:t>
            </a:r>
          </a:p>
          <a:p>
            <a:pPr algn="l" fontAlgn="base"/>
            <a:r>
              <a:rPr lang="fr-FR" b="0" i="0">
                <a:solidFill>
                  <a:srgbClr val="697097"/>
                </a:solidFill>
                <a:effectLst/>
                <a:latin typeface="futura-pt"/>
              </a:rPr>
              <a:t>Pour les entreprises du numérique en santé, c’est l’opportunité de valider la </a:t>
            </a:r>
            <a:r>
              <a:rPr lang="fr-FR" b="1" i="0">
                <a:solidFill>
                  <a:srgbClr val="697097"/>
                </a:solidFill>
                <a:effectLst/>
                <a:latin typeface="futura-pt"/>
              </a:rPr>
              <a:t>conformité fonctionnelle et technique de leurs solutions</a:t>
            </a:r>
            <a:r>
              <a:rPr lang="fr-FR" b="0" i="0">
                <a:solidFill>
                  <a:srgbClr val="697097"/>
                </a:solidFill>
                <a:effectLst/>
                <a:latin typeface="futura-pt"/>
              </a:rPr>
              <a:t> et de faire ainsi bénéficier leurs utilisateurs des dispositifs du Ségur numérique, en particulier concernant les mises à jour logicielles financées par l’Etat.</a:t>
            </a:r>
          </a:p>
          <a:p>
            <a:endParaRPr lang="fr-FR"/>
          </a:p>
        </p:txBody>
      </p:sp>
      <p:sp>
        <p:nvSpPr>
          <p:cNvPr id="4" name="Espace réservé du numéro de diapositive 3"/>
          <p:cNvSpPr>
            <a:spLocks noGrp="1"/>
          </p:cNvSpPr>
          <p:nvPr>
            <p:ph type="sldNum" sz="quarter" idx="5"/>
          </p:nvPr>
        </p:nvSpPr>
        <p:spPr/>
        <p:txBody>
          <a:bodyPr/>
          <a:lstStyle/>
          <a:p>
            <a:fld id="{1461937C-15CB-4A1A-9F81-655B01AD2136}" type="slidenum">
              <a:rPr lang="fr-FR" smtClean="0"/>
              <a:t>2</a:t>
            </a:fld>
            <a:endParaRPr lang="fr-FR"/>
          </a:p>
        </p:txBody>
      </p:sp>
    </p:spTree>
    <p:extLst>
      <p:ext uri="{BB962C8B-B14F-4D97-AF65-F5344CB8AC3E}">
        <p14:creationId xmlns:p14="http://schemas.microsoft.com/office/powerpoint/2010/main" val="33292978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gn="l" fontAlgn="base"/>
            <a:r>
              <a:rPr lang="fr-FR" b="0" i="0">
                <a:solidFill>
                  <a:srgbClr val="697097"/>
                </a:solidFill>
                <a:effectLst/>
                <a:latin typeface="futura-pt"/>
              </a:rPr>
              <a:t>Lancé en 2021, le programme Ségur numérique a pour ambition de</a:t>
            </a:r>
            <a:r>
              <a:rPr lang="fr-FR" b="1" i="0">
                <a:solidFill>
                  <a:srgbClr val="697097"/>
                </a:solidFill>
                <a:effectLst/>
                <a:latin typeface="futura-pt"/>
              </a:rPr>
              <a:t> généraliser le partage fluide et sécurisé des données de santé</a:t>
            </a:r>
            <a:r>
              <a:rPr lang="fr-FR" b="0" i="0">
                <a:solidFill>
                  <a:srgbClr val="697097"/>
                </a:solidFill>
                <a:effectLst/>
                <a:latin typeface="futura-pt"/>
              </a:rPr>
              <a:t> entre professionnels et usagers, pour mieux prévenir, mieux soigner et mieux accompagner. Grâce à un </a:t>
            </a:r>
            <a:r>
              <a:rPr lang="fr-FR" b="1" i="0">
                <a:solidFill>
                  <a:srgbClr val="697097"/>
                </a:solidFill>
                <a:effectLst/>
                <a:latin typeface="futura-pt"/>
              </a:rPr>
              <a:t>investissement inédit de 2 milliards d’euros</a:t>
            </a:r>
            <a:r>
              <a:rPr lang="fr-FR" b="0" i="0">
                <a:solidFill>
                  <a:srgbClr val="697097"/>
                </a:solidFill>
                <a:effectLst/>
                <a:latin typeface="futura-pt"/>
              </a:rPr>
              <a:t>, il représente un formidable accélérateur pour </a:t>
            </a:r>
            <a:r>
              <a:rPr lang="fr-FR" b="0" i="0" u="sng">
                <a:solidFill>
                  <a:srgbClr val="697097"/>
                </a:solidFill>
                <a:effectLst/>
                <a:latin typeface="futura-pt"/>
                <a:hlinkClick r:id="rId3" tooltip="mettre le numérique au service de la santé (nouvelle fenêtre)"/>
              </a:rPr>
              <a:t>mettre le numérique au service de la santé</a:t>
            </a:r>
            <a:r>
              <a:rPr lang="fr-FR" b="0" i="0">
                <a:solidFill>
                  <a:srgbClr val="697097"/>
                </a:solidFill>
                <a:effectLst/>
                <a:latin typeface="futura-pt"/>
              </a:rPr>
              <a:t>.</a:t>
            </a:r>
          </a:p>
          <a:p>
            <a:pPr algn="l" fontAlgn="base"/>
            <a:endParaRPr lang="fr-FR" b="0" i="0">
              <a:solidFill>
                <a:srgbClr val="697097"/>
              </a:solidFill>
              <a:effectLst/>
              <a:latin typeface="futura-pt"/>
            </a:endParaRPr>
          </a:p>
          <a:p>
            <a:pPr algn="l" fontAlgn="base"/>
            <a:r>
              <a:rPr lang="fr-FR" b="0" i="0">
                <a:solidFill>
                  <a:srgbClr val="697097"/>
                </a:solidFill>
                <a:effectLst/>
                <a:latin typeface="futura-pt"/>
              </a:rPr>
              <a:t>Pour les entreprises du numérique en santé, c’est l’opportunité de valider la </a:t>
            </a:r>
            <a:r>
              <a:rPr lang="fr-FR" b="1" i="0">
                <a:solidFill>
                  <a:srgbClr val="697097"/>
                </a:solidFill>
                <a:effectLst/>
                <a:latin typeface="futura-pt"/>
              </a:rPr>
              <a:t>conformité fonctionnelle et technique de leurs solutions</a:t>
            </a:r>
            <a:r>
              <a:rPr lang="fr-FR" b="0" i="0">
                <a:solidFill>
                  <a:srgbClr val="697097"/>
                </a:solidFill>
                <a:effectLst/>
                <a:latin typeface="futura-pt"/>
              </a:rPr>
              <a:t> et de faire ainsi bénéficier leurs utilisateurs des dispositifs du Ségur numérique, en particulier concernant les mises à jour logicielles financées par l’Etat.</a:t>
            </a:r>
          </a:p>
          <a:p>
            <a:r>
              <a:rPr lang="fr-FR"/>
              <a:t>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1">
                <a:highlight>
                  <a:srgbClr val="FFFF00"/>
                </a:highlight>
              </a:rPr>
              <a:t>FLECHE : </a:t>
            </a:r>
            <a:r>
              <a:rPr lang="fr-FR" b="0" i="0">
                <a:effectLst/>
                <a:latin typeface="futura-pt-bold"/>
              </a:rPr>
              <a:t>Pourquoi s'engager dans le Ségur du numérique en santé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b="0" i="0">
              <a:effectLst/>
              <a:latin typeface="futura-pt-bold"/>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b="1" i="0">
                <a:effectLst/>
                <a:latin typeface="futura-pt"/>
              </a:rPr>
              <a:t>- Valoriser la conformité de votre logiciel : </a:t>
            </a:r>
            <a:r>
              <a:rPr lang="fr-FR" b="0" i="0">
                <a:solidFill>
                  <a:srgbClr val="697097"/>
                </a:solidFill>
                <a:effectLst/>
                <a:latin typeface="futura-pt"/>
              </a:rPr>
              <a:t>Le référencement par l’ANS vous permet d’attester de votre conformité avec les exigences fonctionnelles et techniques Ségur, d’utiliser le </a:t>
            </a:r>
            <a:r>
              <a:rPr lang="fr-FR" b="0" i="0" u="sng">
                <a:effectLst/>
                <a:latin typeface="futura-pt"/>
                <a:hlinkClick r:id="rId4"/>
              </a:rPr>
              <a:t>logo "Référencé ANS"</a:t>
            </a:r>
            <a:r>
              <a:rPr lang="fr-FR" b="0" i="0">
                <a:solidFill>
                  <a:srgbClr val="697097"/>
                </a:solidFill>
                <a:effectLst/>
                <a:latin typeface="futura-pt"/>
              </a:rPr>
              <a:t> et d’apparaitre dans la </a:t>
            </a:r>
            <a:r>
              <a:rPr lang="fr-FR" b="0" i="0" u="sng">
                <a:effectLst/>
                <a:latin typeface="futura-pt"/>
                <a:hlinkClick r:id="rId5"/>
              </a:rPr>
              <a:t>liste officielle des logiciels référencés</a:t>
            </a:r>
            <a:r>
              <a:rPr lang="fr-FR" b="0" i="0">
                <a:solidFill>
                  <a:srgbClr val="697097"/>
                </a:solidFill>
                <a:effectLst/>
                <a:latin typeface="futura-pt"/>
              </a:rPr>
              <a:t>.</a:t>
            </a:r>
            <a:endParaRPr lang="fr-FR" b="1" i="0">
              <a:effectLst/>
              <a:latin typeface="futura-p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b="1" i="0">
                <a:effectLst/>
                <a:latin typeface="futura-pt"/>
              </a:rPr>
              <a:t>- Faire bénéficier vos utilisateurs des mises à jour financées par le Ségur : </a:t>
            </a:r>
            <a:r>
              <a:rPr lang="fr-FR" b="0" i="0">
                <a:solidFill>
                  <a:srgbClr val="697097"/>
                </a:solidFill>
                <a:effectLst/>
                <a:latin typeface="futura-pt"/>
              </a:rPr>
              <a:t>Le référencement de la solution est un prérequis indispensable pour bénéficier des dispositifs SONS, où l’Etat vient acheter la prestation de mise à jour logicielle pour le compte d’un professionnel ou d’un établissement.</a:t>
            </a:r>
            <a:endParaRPr lang="fr-FR" b="1" i="0">
              <a:effectLst/>
              <a:latin typeface="futura-p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b="1" i="0">
                <a:effectLst/>
                <a:latin typeface="futura-pt"/>
              </a:rPr>
              <a:t>- Rendre vos utilisateurs éligibles à d’autres dispositifs : </a:t>
            </a:r>
            <a:r>
              <a:rPr lang="fr-FR" b="0" i="0">
                <a:solidFill>
                  <a:srgbClr val="697097"/>
                </a:solidFill>
                <a:effectLst/>
                <a:latin typeface="futura-pt"/>
              </a:rPr>
              <a:t>Le référencement Ségur du logiciel permet également aux utilisateurs de bénéficier d’autres avantages : forfait structure de l’Assurance maladie pour les médecins libéraux, conformité aux exigences du COFRAC pour les laboratoires, etc.</a:t>
            </a:r>
            <a:endParaRPr lang="fr-FR" b="1" i="0">
              <a:effectLst/>
              <a:latin typeface="futura-p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b="0" i="0">
              <a:effectLst/>
              <a:latin typeface="futura-pt-bold"/>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b="1"/>
              <a:t>FRISE : </a:t>
            </a:r>
            <a:r>
              <a:rPr lang="fr-FR" b="0" i="0">
                <a:effectLst/>
                <a:latin typeface="futura-pt-bold"/>
              </a:rPr>
              <a:t>Les 2 vagues du Ségur du numérique</a:t>
            </a:r>
          </a:p>
          <a:p>
            <a:endParaRPr lang="fr-FR" b="1"/>
          </a:p>
          <a:p>
            <a:pPr algn="l" fontAlgn="base"/>
            <a:r>
              <a:rPr lang="fr-FR" b="0" i="0">
                <a:solidFill>
                  <a:srgbClr val="697097"/>
                </a:solidFill>
                <a:effectLst/>
                <a:latin typeface="futura-pt"/>
              </a:rPr>
              <a:t>La </a:t>
            </a:r>
            <a:r>
              <a:rPr lang="fr-FR" b="1" i="0">
                <a:solidFill>
                  <a:srgbClr val="697097"/>
                </a:solidFill>
                <a:effectLst/>
                <a:latin typeface="futura-pt"/>
              </a:rPr>
              <a:t>vague 1 </a:t>
            </a:r>
            <a:r>
              <a:rPr lang="fr-FR" b="0" i="0">
                <a:solidFill>
                  <a:srgbClr val="697097"/>
                </a:solidFill>
                <a:effectLst/>
                <a:latin typeface="futura-pt"/>
              </a:rPr>
              <a:t>du Ségur du numérique en santé, dont l'objectif était centré sur l'</a:t>
            </a:r>
            <a:r>
              <a:rPr lang="fr-FR" b="1" i="0">
                <a:solidFill>
                  <a:srgbClr val="697097"/>
                </a:solidFill>
                <a:effectLst/>
                <a:latin typeface="futura-pt"/>
              </a:rPr>
              <a:t>alimentation de Mon espace santé</a:t>
            </a:r>
            <a:r>
              <a:rPr lang="fr-FR" b="0" i="0">
                <a:solidFill>
                  <a:srgbClr val="697097"/>
                </a:solidFill>
                <a:effectLst/>
                <a:latin typeface="futura-pt"/>
              </a:rPr>
              <a:t>, a été un vrai succès, grâce à la participation active des entreprises du numérique et éditeurs de logiciels de santé. </a:t>
            </a:r>
          </a:p>
          <a:p>
            <a:pPr algn="l" fontAlgn="base"/>
            <a:r>
              <a:rPr lang="fr-FR" b="0" i="0">
                <a:solidFill>
                  <a:srgbClr val="697097"/>
                </a:solidFill>
                <a:effectLst/>
                <a:latin typeface="futura-pt"/>
              </a:rPr>
              <a:t>Ils se sont en effet engagés à rendre conformes les logiciels de </a:t>
            </a:r>
            <a:r>
              <a:rPr lang="fr-FR" b="1" i="0">
                <a:solidFill>
                  <a:srgbClr val="697097"/>
                </a:solidFill>
                <a:effectLst/>
                <a:latin typeface="futura-pt"/>
              </a:rPr>
              <a:t>8 couloirs</a:t>
            </a:r>
            <a:r>
              <a:rPr lang="fr-FR" b="0" i="0">
                <a:solidFill>
                  <a:srgbClr val="697097"/>
                </a:solidFill>
                <a:effectLst/>
                <a:latin typeface="futura-pt"/>
              </a:rPr>
              <a:t> (Hôpital, Médecin de ville, Biologie médicale, Imagerie, Officine, Social et Médico-Social, Opérateurs MSSanté et Service d'accès aux soins).</a:t>
            </a:r>
          </a:p>
          <a:p>
            <a:pPr algn="l" fontAlgn="base"/>
            <a:r>
              <a:rPr lang="fr-FR" b="0" i="0">
                <a:solidFill>
                  <a:srgbClr val="697097"/>
                </a:solidFill>
                <a:effectLst/>
                <a:latin typeface="futura-pt"/>
              </a:rPr>
              <a:t>Ce sont</a:t>
            </a:r>
            <a:r>
              <a:rPr lang="fr-FR" b="1" i="0">
                <a:solidFill>
                  <a:srgbClr val="697097"/>
                </a:solidFill>
                <a:effectLst/>
                <a:latin typeface="futura-pt"/>
              </a:rPr>
              <a:t> </a:t>
            </a:r>
            <a:r>
              <a:rPr lang="fr-FR" b="1" i="0" u="sng">
                <a:solidFill>
                  <a:srgbClr val="697097"/>
                </a:solidFill>
                <a:effectLst/>
                <a:latin typeface="futura-pt"/>
                <a:hlinkClick r:id="rId5" tooltip="Consultez les solutions référencés Ségur"/>
              </a:rPr>
              <a:t>plus de 240 solutions</a:t>
            </a:r>
            <a:r>
              <a:rPr lang="fr-FR" b="0" i="0">
                <a:solidFill>
                  <a:srgbClr val="697097"/>
                </a:solidFill>
                <a:effectLst/>
                <a:latin typeface="futura-pt"/>
              </a:rPr>
              <a:t> qui sont actuellement référencées !</a:t>
            </a:r>
          </a:p>
          <a:p>
            <a:pPr algn="l" fontAlgn="base"/>
            <a:endParaRPr lang="fr-FR" b="0" i="0">
              <a:solidFill>
                <a:srgbClr val="697097"/>
              </a:solidFill>
              <a:effectLst/>
              <a:latin typeface="futura-pt"/>
            </a:endParaRPr>
          </a:p>
          <a:p>
            <a:pPr algn="l" fontAlgn="base"/>
            <a:r>
              <a:rPr lang="fr-FR" b="0" i="0">
                <a:solidFill>
                  <a:srgbClr val="697097"/>
                </a:solidFill>
                <a:effectLst/>
                <a:latin typeface="futura-pt"/>
              </a:rPr>
              <a:t>La </a:t>
            </a:r>
            <a:r>
              <a:rPr lang="fr-FR" b="1" i="0">
                <a:solidFill>
                  <a:srgbClr val="697097"/>
                </a:solidFill>
                <a:effectLst/>
                <a:latin typeface="futura-pt"/>
              </a:rPr>
              <a:t>vague 2 du secteur sanitaire est désormais lancée</a:t>
            </a:r>
            <a:r>
              <a:rPr lang="fr-FR" b="0" i="0">
                <a:solidFill>
                  <a:srgbClr val="697097"/>
                </a:solidFill>
                <a:effectLst/>
                <a:latin typeface="futura-pt"/>
              </a:rPr>
              <a:t> avec la </a:t>
            </a:r>
            <a:r>
              <a:rPr lang="fr-FR" b="0" i="0" err="1">
                <a:solidFill>
                  <a:srgbClr val="697097"/>
                </a:solidFill>
                <a:effectLst/>
                <a:latin typeface="futura-pt"/>
              </a:rPr>
              <a:t>pré-publication</a:t>
            </a:r>
            <a:r>
              <a:rPr lang="fr-FR" b="0" i="0">
                <a:solidFill>
                  <a:srgbClr val="697097"/>
                </a:solidFill>
                <a:effectLst/>
                <a:latin typeface="futura-pt"/>
              </a:rPr>
              <a:t> des premiers textes règlementaires pour les </a:t>
            </a:r>
            <a:r>
              <a:rPr lang="fr-FR" b="1" i="0">
                <a:solidFill>
                  <a:srgbClr val="697097"/>
                </a:solidFill>
                <a:effectLst/>
                <a:latin typeface="futura-pt"/>
              </a:rPr>
              <a:t>dispositifs du Couloir </a:t>
            </a:r>
            <a:r>
              <a:rPr lang="fr-FR" b="1" i="0" err="1">
                <a:solidFill>
                  <a:srgbClr val="697097"/>
                </a:solidFill>
                <a:effectLst/>
                <a:latin typeface="futura-pt"/>
              </a:rPr>
              <a:t>Hopital</a:t>
            </a:r>
            <a:r>
              <a:rPr lang="fr-FR" b="0" i="0">
                <a:solidFill>
                  <a:srgbClr val="697097"/>
                </a:solidFill>
                <a:effectLst/>
                <a:latin typeface="futura-pt"/>
              </a:rPr>
              <a:t>. Elle vise à </a:t>
            </a:r>
            <a:r>
              <a:rPr lang="fr-FR" b="1" i="0">
                <a:solidFill>
                  <a:srgbClr val="697097"/>
                </a:solidFill>
                <a:effectLst/>
                <a:latin typeface="futura-pt"/>
              </a:rPr>
              <a:t>compléter le socle de la vague 1</a:t>
            </a:r>
            <a:r>
              <a:rPr lang="fr-FR" b="0" i="0">
                <a:solidFill>
                  <a:srgbClr val="697097"/>
                </a:solidFill>
                <a:effectLst/>
                <a:latin typeface="futura-pt"/>
              </a:rPr>
              <a:t> en facilitant pour les professionnels la consultation de Mon espace santé et l’intégration des documents reçus par MSSanté, et en </a:t>
            </a:r>
            <a:r>
              <a:rPr lang="fr-FR" b="1" i="0">
                <a:solidFill>
                  <a:srgbClr val="697097"/>
                </a:solidFill>
                <a:effectLst/>
                <a:latin typeface="futura-pt"/>
              </a:rPr>
              <a:t>renforçant la sécurité des logiciels</a:t>
            </a:r>
            <a:r>
              <a:rPr lang="fr-FR" b="0" i="0">
                <a:solidFill>
                  <a:srgbClr val="697097"/>
                </a:solidFill>
                <a:effectLst/>
                <a:latin typeface="futura-pt"/>
              </a:rPr>
              <a:t>.</a:t>
            </a:r>
          </a:p>
          <a:p>
            <a:pPr algn="l" fontAlgn="base"/>
            <a:r>
              <a:rPr lang="fr-FR" b="0" i="0">
                <a:solidFill>
                  <a:srgbClr val="697097"/>
                </a:solidFill>
                <a:effectLst/>
                <a:latin typeface="futura-pt"/>
              </a:rPr>
              <a:t>La vague 2 concerne les couloirs de la vague 1 (Hôpital, Médecin de ville, Biologie médicale et Imagerie), et étend le périmètre aux solutions de partage d’images médicales et aux logiciels métiers des </a:t>
            </a:r>
            <a:r>
              <a:rPr lang="fr-FR" b="0" i="0" err="1">
                <a:solidFill>
                  <a:srgbClr val="697097"/>
                </a:solidFill>
                <a:effectLst/>
                <a:latin typeface="futura-pt"/>
              </a:rPr>
              <a:t>sages-femmes</a:t>
            </a:r>
            <a:r>
              <a:rPr lang="fr-FR" b="0" i="0">
                <a:solidFill>
                  <a:srgbClr val="697097"/>
                </a:solidFill>
                <a:effectLst/>
                <a:latin typeface="futura-pt"/>
              </a:rPr>
              <a:t>, des chirurgiens-dentistes et des paramédicaux.</a:t>
            </a:r>
          </a:p>
          <a:p>
            <a:endParaRPr lang="fr-FR"/>
          </a:p>
        </p:txBody>
      </p:sp>
      <p:sp>
        <p:nvSpPr>
          <p:cNvPr id="4" name="Espace réservé du numéro de diapositive 3"/>
          <p:cNvSpPr>
            <a:spLocks noGrp="1"/>
          </p:cNvSpPr>
          <p:nvPr>
            <p:ph type="sldNum" sz="quarter" idx="5"/>
          </p:nvPr>
        </p:nvSpPr>
        <p:spPr/>
        <p:txBody>
          <a:bodyPr/>
          <a:lstStyle/>
          <a:p>
            <a:fld id="{1461937C-15CB-4A1A-9F81-655B01AD2136}" type="slidenum">
              <a:rPr lang="fr-FR" smtClean="0"/>
              <a:t>3</a:t>
            </a:fld>
            <a:endParaRPr lang="fr-FR"/>
          </a:p>
        </p:txBody>
      </p:sp>
    </p:spTree>
    <p:extLst>
      <p:ext uri="{BB962C8B-B14F-4D97-AF65-F5344CB8AC3E}">
        <p14:creationId xmlns:p14="http://schemas.microsoft.com/office/powerpoint/2010/main" val="18357826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a:t>Contexte : la genèse de Mon espace santé et le cadre juridique applicable </a:t>
            </a:r>
          </a:p>
          <a:p>
            <a:endParaRPr lang="fr-FR"/>
          </a:p>
          <a:p>
            <a:pPr marL="0" marR="0" lvl="0" indent="0" algn="l" defTabSz="914400" rtl="0" eaLnBrk="1" fontAlgn="auto" latinLnBrk="0" hangingPunct="1">
              <a:lnSpc>
                <a:spcPct val="100000"/>
              </a:lnSpc>
              <a:spcBef>
                <a:spcPts val="0"/>
              </a:spcBef>
              <a:spcAft>
                <a:spcPts val="0"/>
              </a:spcAft>
              <a:buClrTx/>
              <a:buSzTx/>
              <a:buFontTx/>
              <a:buNone/>
              <a:tabLst/>
              <a:defRPr/>
            </a:pPr>
            <a:r>
              <a:rPr lang="fr-FR"/>
              <a:t>1- Accès pour l’usager depuis un PC ou un smartphone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a:p>
          <a:p>
            <a:pPr marL="0" marR="0" lvl="0" indent="0" algn="l" defTabSz="914400" rtl="0" eaLnBrk="1" fontAlgn="auto" latinLnBrk="0" hangingPunct="1">
              <a:lnSpc>
                <a:spcPct val="100000"/>
              </a:lnSpc>
              <a:spcBef>
                <a:spcPts val="0"/>
              </a:spcBef>
              <a:spcAft>
                <a:spcPts val="0"/>
              </a:spcAft>
              <a:buClrTx/>
              <a:buSzTx/>
              <a:buFontTx/>
              <a:buNone/>
              <a:tabLst/>
              <a:defRPr/>
            </a:pPr>
            <a:r>
              <a:rPr lang="fr-FR"/>
              <a:t>2- L’ambition est de fournir un service public gratuit, ergonomique, interopérable, éthique, souverain afin que la gestion des données de santé ne devienne pas une commodité détenue par des acteurs privés.</a:t>
            </a:r>
          </a:p>
          <a:p>
            <a:endParaRPr lang="fr-FR"/>
          </a:p>
          <a:p>
            <a:r>
              <a:rPr lang="fr-FR"/>
              <a:t>3- Le mécanisme d’opt-out mis en œuvre dans le cadre de la généralisation du service qui ouvre les comptes sauf opposition de l’usager et les leviers du Ségur numérique (obligation de versement de documents clés inscrits dans l’</a:t>
            </a:r>
            <a:r>
              <a:rPr lang="fr-FR">
                <a:hlinkClick r:id="rId3"/>
              </a:rPr>
              <a:t>article L 1111-15 du Code de la Santé Publique</a:t>
            </a:r>
            <a:r>
              <a:rPr lang="fr-FR"/>
              <a:t> et financements à l’équipement et à l’usage) sont deux leviers clés pour réussir l’ambition portée par Mon espace santé en permettant aux professionnels de santé d’alimenter et de consulter les dossiers médicaux de leurs patients beaucoup plus facilement. </a:t>
            </a:r>
          </a:p>
          <a:p>
            <a:endParaRPr lang="fr-FR"/>
          </a:p>
        </p:txBody>
      </p:sp>
      <p:sp>
        <p:nvSpPr>
          <p:cNvPr id="4" name="Espace réservé du numéro de diapositive 3"/>
          <p:cNvSpPr>
            <a:spLocks noGrp="1"/>
          </p:cNvSpPr>
          <p:nvPr>
            <p:ph type="sldNum" sz="quarter" idx="5"/>
          </p:nvPr>
        </p:nvSpPr>
        <p:spPr/>
        <p:txBody>
          <a:bodyPr/>
          <a:lstStyle/>
          <a:p>
            <a:fld id="{1461937C-15CB-4A1A-9F81-655B01AD2136}" type="slidenum">
              <a:rPr lang="fr-FR" smtClean="0"/>
              <a:t>4</a:t>
            </a:fld>
            <a:endParaRPr lang="fr-FR"/>
          </a:p>
        </p:txBody>
      </p:sp>
    </p:spTree>
    <p:extLst>
      <p:ext uri="{BB962C8B-B14F-4D97-AF65-F5344CB8AC3E}">
        <p14:creationId xmlns:p14="http://schemas.microsoft.com/office/powerpoint/2010/main" val="11579180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buFont typeface="Arial" panose="020B0604020202020204" pitchFamily="34" charset="0"/>
              <a:buChar char="•"/>
            </a:pPr>
            <a:r>
              <a:rPr lang="fr-FR" b="1"/>
              <a:t>Un dossier médical pour les patients, </a:t>
            </a:r>
            <a:r>
              <a:rPr lang="fr-FR"/>
              <a:t>le dossier médical partagé (DMP), qui est devenu une brique de Mon espace santé propose de : </a:t>
            </a:r>
            <a:br>
              <a:rPr lang="fr-FR"/>
            </a:br>
            <a:endParaRPr lang="fr-FR"/>
          </a:p>
          <a:p>
            <a:pPr marL="742950" lvl="1" indent="-285750">
              <a:buFont typeface="Arial" panose="020B0604020202020204" pitchFamily="34" charset="0"/>
              <a:buChar char="•"/>
            </a:pPr>
            <a:r>
              <a:rPr lang="fr-FR"/>
              <a:t>Enregistrer des documents dans son DMP (ex: comptes-rendus médicaux, documents relatifs aux directives anticipées ou aux choix en termes de dons d’organes, etc.), directement ou via des applications référencées au catalogue ; </a:t>
            </a:r>
            <a:br>
              <a:rPr lang="fr-FR"/>
            </a:br>
            <a:endParaRPr lang="fr-FR"/>
          </a:p>
          <a:p>
            <a:pPr marL="742950" lvl="1" indent="-285750">
              <a:buFont typeface="Arial" panose="020B0604020202020204" pitchFamily="34" charset="0"/>
              <a:buChar char="•"/>
            </a:pPr>
            <a:r>
              <a:rPr lang="fr-FR"/>
              <a:t>Consulter et/ou télécharger les documents de son DMP (y compris ceux alimentés par ses professionnels et établissements de santé) directement ou via des applications référencées au catalogue  </a:t>
            </a:r>
            <a:br>
              <a:rPr lang="fr-FR"/>
            </a:br>
            <a:endParaRPr lang="fr-FR"/>
          </a:p>
          <a:p>
            <a:pPr marL="742950" lvl="1" indent="-285750">
              <a:buFont typeface="Arial" panose="020B0604020202020204" pitchFamily="34" charset="0"/>
              <a:buChar char="•"/>
            </a:pPr>
            <a:r>
              <a:rPr lang="fr-FR"/>
              <a:t>Renseigner son </a:t>
            </a:r>
            <a:r>
              <a:rPr lang="fr-FR" b="1"/>
              <a:t>profil médical</a:t>
            </a:r>
            <a:r>
              <a:rPr lang="fr-FR"/>
              <a:t>, qui permet à l’utilisateur d’ajouter des informations sur sa situation médicale afin de conserver la mémoire de sa santé et de simplifier les échanges avec ses professionnels de santé. Il se compose de plusieurs rubriques telles que les antécédents, les traitements habituels, les allergies, les données administratives utiles lors d'une préadmission ou encore les contacts d’urgence et les volontés (directives anticipés et dons d’organe). L'usager a également la possibilité de saisir ses données de santé (pouls, tension, poids, taille...) pour permettre un suivi fin.</a:t>
            </a: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fr-FR" b="0"/>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fr-FR" b="1"/>
              <a:t>Une messagerie de santé </a:t>
            </a:r>
            <a:r>
              <a:rPr lang="fr-FR"/>
              <a:t>pour</a:t>
            </a:r>
            <a:r>
              <a:rPr lang="fr-FR" b="1"/>
              <a:t> </a:t>
            </a:r>
            <a:r>
              <a:rPr lang="fr-FR"/>
              <a:t>recevoir des informations personnelles en toute sécurité et confidentialité en provenance des professionnels de santé, en ville comme à l’hôpital, et échanger ensuite avec eux.</a:t>
            </a:r>
          </a:p>
          <a:p>
            <a:pPr marL="742950" lvl="1" indent="-285750">
              <a:buFont typeface="Arial" panose="020B0604020202020204" pitchFamily="34" charset="0"/>
              <a:buChar char="•"/>
            </a:pPr>
            <a:endParaRPr lang="fr-FR"/>
          </a:p>
          <a:p>
            <a:endParaRPr lang="fr-FR"/>
          </a:p>
        </p:txBody>
      </p:sp>
      <p:sp>
        <p:nvSpPr>
          <p:cNvPr id="4" name="Espace réservé du numéro de diapositive 3"/>
          <p:cNvSpPr>
            <a:spLocks noGrp="1"/>
          </p:cNvSpPr>
          <p:nvPr>
            <p:ph type="sldNum" sz="quarter" idx="5"/>
          </p:nvPr>
        </p:nvSpPr>
        <p:spPr/>
        <p:txBody>
          <a:bodyPr/>
          <a:lstStyle/>
          <a:p>
            <a:fld id="{1461937C-15CB-4A1A-9F81-655B01AD2136}" type="slidenum">
              <a:rPr lang="fr-FR" smtClean="0"/>
              <a:t>5</a:t>
            </a:fld>
            <a:endParaRPr lang="fr-FR"/>
          </a:p>
        </p:txBody>
      </p:sp>
    </p:spTree>
    <p:extLst>
      <p:ext uri="{BB962C8B-B14F-4D97-AF65-F5344CB8AC3E}">
        <p14:creationId xmlns:p14="http://schemas.microsoft.com/office/powerpoint/2010/main" val="253589978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12.png"/></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Sujet vert 4">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E694B79F-3C53-4D6F-4739-2AF99099199E}"/>
              </a:ext>
            </a:extLst>
          </p:cNvPr>
          <p:cNvSpPr>
            <a:spLocks noGrp="1"/>
          </p:cNvSpPr>
          <p:nvPr>
            <p:ph type="dt" sz="half" idx="10"/>
          </p:nvPr>
        </p:nvSpPr>
        <p:spPr>
          <a:xfrm>
            <a:off x="530439" y="6202326"/>
            <a:ext cx="1057085" cy="365125"/>
          </a:xfrm>
          <a:prstGeom prst="rect">
            <a:avLst/>
          </a:prstGeom>
        </p:spPr>
        <p:txBody>
          <a:bodyPr/>
          <a:lstStyle>
            <a:lvl1pPr algn="ctr">
              <a:defRPr sz="1000" b="0" i="0">
                <a:latin typeface="Source Sans Pro" panose="020B0503030403020204" pitchFamily="34" charset="0"/>
                <a:ea typeface="Source Sans Pro" panose="020B0503030403020204" pitchFamily="34" charset="0"/>
              </a:defRPr>
            </a:lvl1pPr>
          </a:lstStyle>
          <a:p>
            <a:fld id="{5B8394C2-3DD1-8A49-91FC-7F76EACE2CE9}" type="datetime1">
              <a:rPr lang="fr-FR" smtClean="0"/>
              <a:t>11/04/2024</a:t>
            </a:fld>
            <a:endParaRPr lang="fr-FR"/>
          </a:p>
        </p:txBody>
      </p:sp>
      <p:sp>
        <p:nvSpPr>
          <p:cNvPr id="3" name="Espace réservé du pied de page 2">
            <a:extLst>
              <a:ext uri="{FF2B5EF4-FFF2-40B4-BE49-F238E27FC236}">
                <a16:creationId xmlns:a16="http://schemas.microsoft.com/office/drawing/2014/main" id="{4D6ABB85-468A-EC75-2B8F-0B1DFD3EE4E9}"/>
              </a:ext>
            </a:extLst>
          </p:cNvPr>
          <p:cNvSpPr>
            <a:spLocks noGrp="1"/>
          </p:cNvSpPr>
          <p:nvPr>
            <p:ph type="ftr" sz="quarter" idx="11"/>
          </p:nvPr>
        </p:nvSpPr>
        <p:spPr>
          <a:xfrm>
            <a:off x="2374832" y="6202326"/>
            <a:ext cx="4114800" cy="365125"/>
          </a:xfrm>
          <a:prstGeom prst="rect">
            <a:avLst/>
          </a:prstGeom>
        </p:spPr>
        <p:txBody>
          <a:bodyPr/>
          <a:lstStyle>
            <a:lvl1pPr algn="ctr">
              <a:defRPr sz="1000" b="0" i="0">
                <a:latin typeface="Source Sans Pro" panose="020B0503030403020204" pitchFamily="34" charset="0"/>
                <a:ea typeface="Source Sans Pro" panose="020B0503030403020204" pitchFamily="34" charset="0"/>
              </a:defRPr>
            </a:lvl1pPr>
          </a:lstStyle>
          <a:p>
            <a:r>
              <a:rPr lang="fr-FR"/>
              <a:t>Titre</a:t>
            </a:r>
          </a:p>
        </p:txBody>
      </p:sp>
      <p:sp>
        <p:nvSpPr>
          <p:cNvPr id="5" name="Espace réservé du numéro de diapositive 3">
            <a:extLst>
              <a:ext uri="{FF2B5EF4-FFF2-40B4-BE49-F238E27FC236}">
                <a16:creationId xmlns:a16="http://schemas.microsoft.com/office/drawing/2014/main" id="{53BA61F9-7DE6-69E3-4E6A-61FE2F094636}"/>
              </a:ext>
            </a:extLst>
          </p:cNvPr>
          <p:cNvSpPr>
            <a:spLocks noGrp="1"/>
          </p:cNvSpPr>
          <p:nvPr>
            <p:ph type="sldNum" sz="quarter" idx="12"/>
          </p:nvPr>
        </p:nvSpPr>
        <p:spPr>
          <a:xfrm>
            <a:off x="11060057" y="6223885"/>
            <a:ext cx="509016" cy="365125"/>
          </a:xfrm>
          <a:prstGeom prst="rect">
            <a:avLst/>
          </a:prstGeom>
        </p:spPr>
        <p:txBody>
          <a:bodyPr/>
          <a:lstStyle>
            <a:lvl1pPr algn="ctr">
              <a:defRPr sz="800" b="1" i="0">
                <a:solidFill>
                  <a:schemeClr val="bg1"/>
                </a:solidFill>
                <a:latin typeface="Source Sans Pro" panose="020B0503030403020204" pitchFamily="34" charset="77"/>
                <a:ea typeface="Source Sans Pro" panose="020B0503030403020204" pitchFamily="34" charset="77"/>
              </a:defRPr>
            </a:lvl1pPr>
          </a:lstStyle>
          <a:p>
            <a:fld id="{87D0442A-9215-B244-8CE3-28170352A98F}" type="slidenum">
              <a:rPr lang="fr-FR" smtClean="0"/>
              <a:pPr/>
              <a:t>‹N°›</a:t>
            </a:fld>
            <a:endParaRPr lang="fr-FR"/>
          </a:p>
        </p:txBody>
      </p:sp>
    </p:spTree>
    <p:extLst>
      <p:ext uri="{BB962C8B-B14F-4D97-AF65-F5344CB8AC3E}">
        <p14:creationId xmlns:p14="http://schemas.microsoft.com/office/powerpoint/2010/main" val="11306024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Sujet vert 2">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E694B79F-3C53-4D6F-4739-2AF99099199E}"/>
              </a:ext>
            </a:extLst>
          </p:cNvPr>
          <p:cNvSpPr>
            <a:spLocks noGrp="1"/>
          </p:cNvSpPr>
          <p:nvPr>
            <p:ph type="dt" sz="half" idx="10"/>
          </p:nvPr>
        </p:nvSpPr>
        <p:spPr>
          <a:xfrm>
            <a:off x="3321614" y="6202325"/>
            <a:ext cx="1057085" cy="365125"/>
          </a:xfrm>
          <a:prstGeom prst="rect">
            <a:avLst/>
          </a:prstGeom>
        </p:spPr>
        <p:txBody>
          <a:bodyPr/>
          <a:lstStyle>
            <a:lvl1pPr algn="ctr">
              <a:defRPr sz="1000" b="0" i="0">
                <a:latin typeface="Source Sans Pro" panose="020B0503030403020204" pitchFamily="34" charset="0"/>
                <a:ea typeface="Source Sans Pro" panose="020B0503030403020204" pitchFamily="34" charset="0"/>
              </a:defRPr>
            </a:lvl1pPr>
          </a:lstStyle>
          <a:p>
            <a:fld id="{7F7527D5-55FF-D94B-A643-201D8DE49990}" type="datetime1">
              <a:rPr lang="fr-FR" smtClean="0"/>
              <a:t>11/04/2024</a:t>
            </a:fld>
            <a:endParaRPr lang="fr-FR"/>
          </a:p>
        </p:txBody>
      </p:sp>
      <p:sp>
        <p:nvSpPr>
          <p:cNvPr id="3" name="Espace réservé du pied de page 2">
            <a:extLst>
              <a:ext uri="{FF2B5EF4-FFF2-40B4-BE49-F238E27FC236}">
                <a16:creationId xmlns:a16="http://schemas.microsoft.com/office/drawing/2014/main" id="{4D6ABB85-468A-EC75-2B8F-0B1DFD3EE4E9}"/>
              </a:ext>
            </a:extLst>
          </p:cNvPr>
          <p:cNvSpPr>
            <a:spLocks noGrp="1"/>
          </p:cNvSpPr>
          <p:nvPr>
            <p:ph type="ftr" sz="quarter" idx="11"/>
          </p:nvPr>
        </p:nvSpPr>
        <p:spPr>
          <a:xfrm>
            <a:off x="5716243" y="6202326"/>
            <a:ext cx="4114800" cy="365125"/>
          </a:xfrm>
          <a:prstGeom prst="rect">
            <a:avLst/>
          </a:prstGeom>
        </p:spPr>
        <p:txBody>
          <a:bodyPr/>
          <a:lstStyle>
            <a:lvl1pPr algn="ctr">
              <a:defRPr sz="1000" b="0" i="0">
                <a:latin typeface="Source Sans Pro" panose="020B0503030403020204" pitchFamily="34" charset="0"/>
                <a:ea typeface="Source Sans Pro" panose="020B0503030403020204" pitchFamily="34" charset="0"/>
              </a:defRPr>
            </a:lvl1pPr>
          </a:lstStyle>
          <a:p>
            <a:r>
              <a:rPr lang="fr-FR"/>
              <a:t>Titre</a:t>
            </a:r>
          </a:p>
        </p:txBody>
      </p:sp>
      <p:sp>
        <p:nvSpPr>
          <p:cNvPr id="5" name="Espace réservé du numéro de diapositive 3">
            <a:extLst>
              <a:ext uri="{FF2B5EF4-FFF2-40B4-BE49-F238E27FC236}">
                <a16:creationId xmlns:a16="http://schemas.microsoft.com/office/drawing/2014/main" id="{74ACFF48-10B5-A37B-60BB-DD29AFC42CA2}"/>
              </a:ext>
            </a:extLst>
          </p:cNvPr>
          <p:cNvSpPr>
            <a:spLocks noGrp="1"/>
          </p:cNvSpPr>
          <p:nvPr>
            <p:ph type="sldNum" sz="quarter" idx="12"/>
          </p:nvPr>
        </p:nvSpPr>
        <p:spPr>
          <a:xfrm>
            <a:off x="11060057" y="6223885"/>
            <a:ext cx="509016" cy="365125"/>
          </a:xfrm>
          <a:prstGeom prst="rect">
            <a:avLst/>
          </a:prstGeom>
        </p:spPr>
        <p:txBody>
          <a:bodyPr/>
          <a:lstStyle>
            <a:lvl1pPr algn="ctr">
              <a:defRPr sz="800" b="1" i="0">
                <a:solidFill>
                  <a:schemeClr val="accent2"/>
                </a:solidFill>
                <a:latin typeface="Source Sans Pro" panose="020B0503030403020204" pitchFamily="34" charset="77"/>
                <a:ea typeface="Source Sans Pro" panose="020B0503030403020204" pitchFamily="34" charset="77"/>
              </a:defRPr>
            </a:lvl1pPr>
          </a:lstStyle>
          <a:p>
            <a:fld id="{87D0442A-9215-B244-8CE3-28170352A98F}" type="slidenum">
              <a:rPr lang="fr-FR" smtClean="0"/>
              <a:pPr/>
              <a:t>‹N°›</a:t>
            </a:fld>
            <a:endParaRPr lang="fr-FR"/>
          </a:p>
        </p:txBody>
      </p:sp>
    </p:spTree>
    <p:extLst>
      <p:ext uri="{BB962C8B-B14F-4D97-AF65-F5344CB8AC3E}">
        <p14:creationId xmlns:p14="http://schemas.microsoft.com/office/powerpoint/2010/main" val="17440122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Sujet vert 1">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E694B79F-3C53-4D6F-4739-2AF99099199E}"/>
              </a:ext>
            </a:extLst>
          </p:cNvPr>
          <p:cNvSpPr>
            <a:spLocks noGrp="1"/>
          </p:cNvSpPr>
          <p:nvPr>
            <p:ph type="dt" sz="half" idx="10"/>
          </p:nvPr>
        </p:nvSpPr>
        <p:spPr>
          <a:xfrm>
            <a:off x="981418" y="6218367"/>
            <a:ext cx="1057085" cy="365125"/>
          </a:xfrm>
          <a:prstGeom prst="rect">
            <a:avLst/>
          </a:prstGeom>
        </p:spPr>
        <p:txBody>
          <a:bodyPr/>
          <a:lstStyle>
            <a:lvl1pPr algn="ctr">
              <a:defRPr sz="1000" b="0" i="0">
                <a:latin typeface="Source Sans Pro" panose="020B0503030403020204" pitchFamily="34" charset="0"/>
                <a:ea typeface="Source Sans Pro" panose="020B0503030403020204" pitchFamily="34" charset="0"/>
              </a:defRPr>
            </a:lvl1pPr>
          </a:lstStyle>
          <a:p>
            <a:fld id="{ABC30E3C-52C7-E741-AC5F-560747575FA8}" type="datetime1">
              <a:rPr lang="fr-FR" smtClean="0"/>
              <a:t>11/04/2024</a:t>
            </a:fld>
            <a:endParaRPr lang="fr-FR"/>
          </a:p>
        </p:txBody>
      </p:sp>
      <p:sp>
        <p:nvSpPr>
          <p:cNvPr id="3" name="Espace réservé du pied de page 2">
            <a:extLst>
              <a:ext uri="{FF2B5EF4-FFF2-40B4-BE49-F238E27FC236}">
                <a16:creationId xmlns:a16="http://schemas.microsoft.com/office/drawing/2014/main" id="{4D6ABB85-468A-EC75-2B8F-0B1DFD3EE4E9}"/>
              </a:ext>
            </a:extLst>
          </p:cNvPr>
          <p:cNvSpPr>
            <a:spLocks noGrp="1"/>
          </p:cNvSpPr>
          <p:nvPr>
            <p:ph type="ftr" sz="quarter" idx="11"/>
          </p:nvPr>
        </p:nvSpPr>
        <p:spPr>
          <a:xfrm>
            <a:off x="4278590" y="6218367"/>
            <a:ext cx="4114800" cy="365125"/>
          </a:xfrm>
          <a:prstGeom prst="rect">
            <a:avLst/>
          </a:prstGeom>
        </p:spPr>
        <p:txBody>
          <a:bodyPr/>
          <a:lstStyle>
            <a:lvl1pPr>
              <a:defRPr sz="1000" b="0" i="0">
                <a:latin typeface="Source Sans Pro" panose="020B0503030403020204" pitchFamily="34" charset="0"/>
                <a:ea typeface="Source Sans Pro" panose="020B0503030403020204" pitchFamily="34" charset="0"/>
              </a:defRPr>
            </a:lvl1pPr>
          </a:lstStyle>
          <a:p>
            <a:pPr algn="ctr"/>
            <a:r>
              <a:rPr lang="fr-FR"/>
              <a:t>Titre</a:t>
            </a:r>
          </a:p>
        </p:txBody>
      </p:sp>
      <p:sp>
        <p:nvSpPr>
          <p:cNvPr id="5" name="Espace réservé du numéro de diapositive 3">
            <a:extLst>
              <a:ext uri="{FF2B5EF4-FFF2-40B4-BE49-F238E27FC236}">
                <a16:creationId xmlns:a16="http://schemas.microsoft.com/office/drawing/2014/main" id="{8475BAD7-6CF9-8165-664A-0A976D96B397}"/>
              </a:ext>
            </a:extLst>
          </p:cNvPr>
          <p:cNvSpPr>
            <a:spLocks noGrp="1"/>
          </p:cNvSpPr>
          <p:nvPr>
            <p:ph type="sldNum" sz="quarter" idx="12"/>
          </p:nvPr>
        </p:nvSpPr>
        <p:spPr>
          <a:xfrm>
            <a:off x="11052221" y="6218366"/>
            <a:ext cx="509016" cy="365125"/>
          </a:xfrm>
          <a:prstGeom prst="rect">
            <a:avLst/>
          </a:prstGeom>
        </p:spPr>
        <p:txBody>
          <a:bodyPr/>
          <a:lstStyle>
            <a:lvl1pPr algn="ctr">
              <a:defRPr sz="800" b="1" i="0">
                <a:solidFill>
                  <a:schemeClr val="accent2"/>
                </a:solidFill>
                <a:latin typeface="Source Sans Pro" panose="020B0503030403020204" pitchFamily="34" charset="77"/>
                <a:ea typeface="Source Sans Pro" panose="020B0503030403020204" pitchFamily="34" charset="77"/>
              </a:defRPr>
            </a:lvl1pPr>
          </a:lstStyle>
          <a:p>
            <a:fld id="{87D0442A-9215-B244-8CE3-28170352A98F}" type="slidenum">
              <a:rPr lang="fr-FR" smtClean="0"/>
              <a:pPr/>
              <a:t>‹N°›</a:t>
            </a:fld>
            <a:endParaRPr lang="fr-FR"/>
          </a:p>
        </p:txBody>
      </p:sp>
    </p:spTree>
    <p:extLst>
      <p:ext uri="{BB962C8B-B14F-4D97-AF65-F5344CB8AC3E}">
        <p14:creationId xmlns:p14="http://schemas.microsoft.com/office/powerpoint/2010/main" val="19669669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apositive">
    <p:spTree>
      <p:nvGrpSpPr>
        <p:cNvPr id="1" name=""/>
        <p:cNvGrpSpPr/>
        <p:nvPr/>
      </p:nvGrpSpPr>
      <p:grpSpPr>
        <a:xfrm>
          <a:off x="0" y="0"/>
          <a:ext cx="0" cy="0"/>
          <a:chOff x="0" y="0"/>
          <a:chExt cx="0" cy="0"/>
        </a:xfrm>
      </p:grpSpPr>
      <p:sp>
        <p:nvSpPr>
          <p:cNvPr id="3" name="Sous-titre 2">
            <a:extLst>
              <a:ext uri="{FF2B5EF4-FFF2-40B4-BE49-F238E27FC236}">
                <a16:creationId xmlns:a16="http://schemas.microsoft.com/office/drawing/2014/main" id="{1DBDA5FD-3EC3-1629-1B01-6E001D4EAD2B}"/>
              </a:ext>
            </a:extLst>
          </p:cNvPr>
          <p:cNvSpPr>
            <a:spLocks noGrp="1"/>
          </p:cNvSpPr>
          <p:nvPr>
            <p:ph type="subTitle" idx="1" hasCustomPrompt="1"/>
          </p:nvPr>
        </p:nvSpPr>
        <p:spPr>
          <a:xfrm>
            <a:off x="1524000" y="3602038"/>
            <a:ext cx="9144000" cy="1655762"/>
          </a:xfrm>
          <a:prstGeom prst="rect">
            <a:avLst/>
          </a:prstGeom>
        </p:spPr>
        <p:txBody>
          <a:bodyPr/>
          <a:lstStyle>
            <a:lvl1pPr marL="0" indent="0" algn="ctr">
              <a:buNone/>
              <a:defRPr sz="1200">
                <a:latin typeface="Source Sans Pro" panose="020B0503030403020204" pitchFamily="34" charset="0"/>
                <a:ea typeface="Source Sans Pro" panose="020B0503030403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Texte</a:t>
            </a:r>
          </a:p>
        </p:txBody>
      </p:sp>
      <p:sp>
        <p:nvSpPr>
          <p:cNvPr id="7" name="Titre 6">
            <a:extLst>
              <a:ext uri="{FF2B5EF4-FFF2-40B4-BE49-F238E27FC236}">
                <a16:creationId xmlns:a16="http://schemas.microsoft.com/office/drawing/2014/main" id="{AF9FD78B-9903-ABA5-7614-BFF17B7A0DE7}"/>
              </a:ext>
            </a:extLst>
          </p:cNvPr>
          <p:cNvSpPr>
            <a:spLocks noGrp="1"/>
          </p:cNvSpPr>
          <p:nvPr>
            <p:ph type="title"/>
          </p:nvPr>
        </p:nvSpPr>
        <p:spPr>
          <a:xfrm>
            <a:off x="838200" y="365125"/>
            <a:ext cx="10515600" cy="1325563"/>
          </a:xfrm>
          <a:prstGeom prst="rect">
            <a:avLst/>
          </a:prstGeom>
        </p:spPr>
        <p:txBody>
          <a:bodyPr/>
          <a:lstStyle/>
          <a:p>
            <a:r>
              <a:rPr lang="fr-FR"/>
              <a:t>Modifiez le style du titre</a:t>
            </a:r>
          </a:p>
        </p:txBody>
      </p:sp>
      <p:pic>
        <p:nvPicPr>
          <p:cNvPr id="9" name="Image 8" descr="Une image contenant Graphique, cercle, typographie, conception&#10;&#10;Description générée automatiquement">
            <a:extLst>
              <a:ext uri="{FF2B5EF4-FFF2-40B4-BE49-F238E27FC236}">
                <a16:creationId xmlns:a16="http://schemas.microsoft.com/office/drawing/2014/main" id="{B3D42E3B-9A7C-4F5C-3012-42D4D395558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42863" y="6392487"/>
            <a:ext cx="343355" cy="247587"/>
          </a:xfrm>
          <a:prstGeom prst="rect">
            <a:avLst/>
          </a:prstGeom>
        </p:spPr>
      </p:pic>
      <p:pic>
        <p:nvPicPr>
          <p:cNvPr id="10" name="Image 9" descr="Une image contenant Graphique, cercle, typographie, conception&#10;&#10;Description générée automatiquement">
            <a:extLst>
              <a:ext uri="{FF2B5EF4-FFF2-40B4-BE49-F238E27FC236}">
                <a16:creationId xmlns:a16="http://schemas.microsoft.com/office/drawing/2014/main" id="{F46AC1FC-5A99-A4CF-A936-7E2CB1E44E8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15766" y="6136715"/>
            <a:ext cx="506357" cy="365125"/>
          </a:xfrm>
          <a:prstGeom prst="rect">
            <a:avLst/>
          </a:prstGeom>
        </p:spPr>
      </p:pic>
    </p:spTree>
    <p:extLst>
      <p:ext uri="{BB962C8B-B14F-4D97-AF65-F5344CB8AC3E}">
        <p14:creationId xmlns:p14="http://schemas.microsoft.com/office/powerpoint/2010/main" val="26802952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E001BFD7-9DB7-F5E4-82FE-F8601E3CBAAA}"/>
              </a:ext>
            </a:extLst>
          </p:cNvPr>
          <p:cNvPicPr>
            <a:picLocks noChangeAspect="1"/>
          </p:cNvPicPr>
          <p:nvPr userDrawn="1"/>
        </p:nvPicPr>
        <p:blipFill rotWithShape="1">
          <a:blip r:embed="rId2">
            <a:alphaModFix amt="33000"/>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r="44365"/>
          <a:stretch/>
        </p:blipFill>
        <p:spPr>
          <a:xfrm>
            <a:off x="7967835" y="0"/>
            <a:ext cx="4224165" cy="6858000"/>
          </a:xfrm>
          <a:prstGeom prst="rect">
            <a:avLst/>
          </a:prstGeom>
          <a:solidFill>
            <a:srgbClr val="B0D3C6"/>
          </a:solidFill>
        </p:spPr>
      </p:pic>
      <p:pic>
        <p:nvPicPr>
          <p:cNvPr id="8" name="Image 7" descr="Une image contenant texte, Police, Graphique, logo&#10;&#10;Description générée automatiquement">
            <a:extLst>
              <a:ext uri="{FF2B5EF4-FFF2-40B4-BE49-F238E27FC236}">
                <a16:creationId xmlns:a16="http://schemas.microsoft.com/office/drawing/2014/main" id="{AD34AB81-9F4D-40E8-1693-CC156BB98B3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864235" y="0"/>
            <a:ext cx="1406146" cy="796116"/>
          </a:xfrm>
          <a:prstGeom prst="rect">
            <a:avLst/>
          </a:prstGeom>
        </p:spPr>
      </p:pic>
      <p:pic>
        <p:nvPicPr>
          <p:cNvPr id="10" name="Image 9" descr="Une image contenant capture d’écran&#10;&#10;Description générée automatiquement">
            <a:extLst>
              <a:ext uri="{FF2B5EF4-FFF2-40B4-BE49-F238E27FC236}">
                <a16:creationId xmlns:a16="http://schemas.microsoft.com/office/drawing/2014/main" id="{E4C2B015-9112-343B-6B4C-A851FA7FA0A7}"/>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12464" y="251578"/>
            <a:ext cx="7129635" cy="965112"/>
          </a:xfrm>
          <a:prstGeom prst="rect">
            <a:avLst/>
          </a:prstGeom>
        </p:spPr>
      </p:pic>
      <p:sp>
        <p:nvSpPr>
          <p:cNvPr id="2" name="Titre 1">
            <a:extLst>
              <a:ext uri="{FF2B5EF4-FFF2-40B4-BE49-F238E27FC236}">
                <a16:creationId xmlns:a16="http://schemas.microsoft.com/office/drawing/2014/main" id="{2B821E31-DACB-2979-E5AC-890C827D8C86}"/>
              </a:ext>
            </a:extLst>
          </p:cNvPr>
          <p:cNvSpPr>
            <a:spLocks noGrp="1"/>
          </p:cNvSpPr>
          <p:nvPr>
            <p:ph type="title"/>
          </p:nvPr>
        </p:nvSpPr>
        <p:spPr>
          <a:xfrm>
            <a:off x="155497" y="484618"/>
            <a:ext cx="5793712" cy="499031"/>
          </a:xfrm>
          <a:prstGeom prst="rect">
            <a:avLst/>
          </a:prstGeom>
        </p:spPr>
        <p:txBody>
          <a:bodyPr/>
          <a:lstStyle>
            <a:lvl1pPr>
              <a:defRPr sz="2800">
                <a:solidFill>
                  <a:schemeClr val="bg2"/>
                </a:solidFill>
                <a:latin typeface="Report" panose="02000506020000020003" pitchFamily="2" charset="0"/>
              </a:defRPr>
            </a:lvl1pPr>
          </a:lstStyle>
          <a:p>
            <a:r>
              <a:rPr lang="fr-FR"/>
              <a:t>Modifiez le style du titre</a:t>
            </a:r>
          </a:p>
        </p:txBody>
      </p:sp>
    </p:spTree>
    <p:extLst>
      <p:ext uri="{BB962C8B-B14F-4D97-AF65-F5344CB8AC3E}">
        <p14:creationId xmlns:p14="http://schemas.microsoft.com/office/powerpoint/2010/main" val="27957940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apositive">
    <p:spTree>
      <p:nvGrpSpPr>
        <p:cNvPr id="1" name=""/>
        <p:cNvGrpSpPr/>
        <p:nvPr/>
      </p:nvGrpSpPr>
      <p:grpSpPr>
        <a:xfrm>
          <a:off x="0" y="0"/>
          <a:ext cx="0" cy="0"/>
          <a:chOff x="0" y="0"/>
          <a:chExt cx="0" cy="0"/>
        </a:xfrm>
      </p:grpSpPr>
      <p:pic>
        <p:nvPicPr>
          <p:cNvPr id="9" name="Image 8" descr="Une image contenant texte, Police, Graphique, logo&#10;&#10;Description générée automatiquement">
            <a:extLst>
              <a:ext uri="{FF2B5EF4-FFF2-40B4-BE49-F238E27FC236}">
                <a16:creationId xmlns:a16="http://schemas.microsoft.com/office/drawing/2014/main" id="{9C64852A-D36A-68CA-25FD-605CC271313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76643" y="6194697"/>
            <a:ext cx="1315357" cy="744714"/>
          </a:xfrm>
          <a:prstGeom prst="rect">
            <a:avLst/>
          </a:prstGeom>
        </p:spPr>
      </p:pic>
      <p:pic>
        <p:nvPicPr>
          <p:cNvPr id="11" name="Image 10">
            <a:extLst>
              <a:ext uri="{FF2B5EF4-FFF2-40B4-BE49-F238E27FC236}">
                <a16:creationId xmlns:a16="http://schemas.microsoft.com/office/drawing/2014/main" id="{F3C7C3B5-5EEA-D48C-C81D-98F1F8FAB89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V="1">
            <a:off x="6424250" y="6296754"/>
            <a:ext cx="4532442" cy="540600"/>
          </a:xfrm>
          <a:prstGeom prst="rect">
            <a:avLst/>
          </a:prstGeom>
        </p:spPr>
      </p:pic>
    </p:spTree>
    <p:extLst>
      <p:ext uri="{BB962C8B-B14F-4D97-AF65-F5344CB8AC3E}">
        <p14:creationId xmlns:p14="http://schemas.microsoft.com/office/powerpoint/2010/main" val="26802952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Sujet vert 2">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E694B79F-3C53-4D6F-4739-2AF99099199E}"/>
              </a:ext>
            </a:extLst>
          </p:cNvPr>
          <p:cNvSpPr>
            <a:spLocks noGrp="1"/>
          </p:cNvSpPr>
          <p:nvPr>
            <p:ph type="dt" sz="half" idx="10"/>
          </p:nvPr>
        </p:nvSpPr>
        <p:spPr>
          <a:xfrm>
            <a:off x="3321614" y="6202325"/>
            <a:ext cx="1057085" cy="365125"/>
          </a:xfrm>
          <a:prstGeom prst="rect">
            <a:avLst/>
          </a:prstGeom>
        </p:spPr>
        <p:txBody>
          <a:bodyPr/>
          <a:lstStyle>
            <a:lvl1pPr algn="ctr">
              <a:defRPr sz="1000" b="0" i="0">
                <a:latin typeface="Source Sans Pro" panose="020B0503030403020204" pitchFamily="34" charset="0"/>
                <a:ea typeface="Source Sans Pro" panose="020B0503030403020204" pitchFamily="34" charset="0"/>
              </a:defRPr>
            </a:lvl1pPr>
          </a:lstStyle>
          <a:p>
            <a:fld id="{7F7527D5-55FF-D94B-A643-201D8DE49990}" type="datetime1">
              <a:rPr lang="fr-FR" smtClean="0"/>
              <a:t>11/04/2024</a:t>
            </a:fld>
            <a:endParaRPr lang="fr-FR"/>
          </a:p>
        </p:txBody>
      </p:sp>
      <p:sp>
        <p:nvSpPr>
          <p:cNvPr id="3" name="Espace réservé du pied de page 2">
            <a:extLst>
              <a:ext uri="{FF2B5EF4-FFF2-40B4-BE49-F238E27FC236}">
                <a16:creationId xmlns:a16="http://schemas.microsoft.com/office/drawing/2014/main" id="{4D6ABB85-468A-EC75-2B8F-0B1DFD3EE4E9}"/>
              </a:ext>
            </a:extLst>
          </p:cNvPr>
          <p:cNvSpPr>
            <a:spLocks noGrp="1"/>
          </p:cNvSpPr>
          <p:nvPr>
            <p:ph type="ftr" sz="quarter" idx="11"/>
          </p:nvPr>
        </p:nvSpPr>
        <p:spPr>
          <a:xfrm>
            <a:off x="5716243" y="6202326"/>
            <a:ext cx="4114800" cy="365125"/>
          </a:xfrm>
          <a:prstGeom prst="rect">
            <a:avLst/>
          </a:prstGeom>
        </p:spPr>
        <p:txBody>
          <a:bodyPr/>
          <a:lstStyle>
            <a:lvl1pPr algn="ctr">
              <a:defRPr sz="1000" b="0" i="0">
                <a:latin typeface="Source Sans Pro" panose="020B0503030403020204" pitchFamily="34" charset="0"/>
                <a:ea typeface="Source Sans Pro" panose="020B0503030403020204" pitchFamily="34" charset="0"/>
              </a:defRPr>
            </a:lvl1pPr>
          </a:lstStyle>
          <a:p>
            <a:r>
              <a:rPr lang="fr-FR"/>
              <a:t>Titre</a:t>
            </a:r>
          </a:p>
        </p:txBody>
      </p:sp>
      <p:sp>
        <p:nvSpPr>
          <p:cNvPr id="5" name="Espace réservé du numéro de diapositive 3">
            <a:extLst>
              <a:ext uri="{FF2B5EF4-FFF2-40B4-BE49-F238E27FC236}">
                <a16:creationId xmlns:a16="http://schemas.microsoft.com/office/drawing/2014/main" id="{74ACFF48-10B5-A37B-60BB-DD29AFC42CA2}"/>
              </a:ext>
            </a:extLst>
          </p:cNvPr>
          <p:cNvSpPr>
            <a:spLocks noGrp="1"/>
          </p:cNvSpPr>
          <p:nvPr>
            <p:ph type="sldNum" sz="quarter" idx="12"/>
          </p:nvPr>
        </p:nvSpPr>
        <p:spPr>
          <a:xfrm>
            <a:off x="11060057" y="6223885"/>
            <a:ext cx="509016" cy="365125"/>
          </a:xfrm>
          <a:prstGeom prst="rect">
            <a:avLst/>
          </a:prstGeom>
        </p:spPr>
        <p:txBody>
          <a:bodyPr/>
          <a:lstStyle>
            <a:lvl1pPr algn="ctr">
              <a:defRPr sz="800" b="1" i="0">
                <a:solidFill>
                  <a:schemeClr val="accent2"/>
                </a:solidFill>
                <a:latin typeface="Source Sans Pro" panose="020B0503030403020204" pitchFamily="34" charset="77"/>
                <a:ea typeface="Source Sans Pro" panose="020B0503030403020204" pitchFamily="34" charset="77"/>
              </a:defRPr>
            </a:lvl1pPr>
          </a:lstStyle>
          <a:p>
            <a:fld id="{87D0442A-9215-B244-8CE3-28170352A98F}" type="slidenum">
              <a:rPr lang="fr-FR" smtClean="0"/>
              <a:pPr/>
              <a:t>‹N°›</a:t>
            </a:fld>
            <a:endParaRPr lang="fr-FR"/>
          </a:p>
        </p:txBody>
      </p:sp>
    </p:spTree>
    <p:extLst>
      <p:ext uri="{BB962C8B-B14F-4D97-AF65-F5344CB8AC3E}">
        <p14:creationId xmlns:p14="http://schemas.microsoft.com/office/powerpoint/2010/main" val="1744012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Sujet vert 1">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E694B79F-3C53-4D6F-4739-2AF99099199E}"/>
              </a:ext>
            </a:extLst>
          </p:cNvPr>
          <p:cNvSpPr>
            <a:spLocks noGrp="1"/>
          </p:cNvSpPr>
          <p:nvPr>
            <p:ph type="dt" sz="half" idx="10"/>
          </p:nvPr>
        </p:nvSpPr>
        <p:spPr>
          <a:xfrm>
            <a:off x="981418" y="6218367"/>
            <a:ext cx="1057085" cy="365125"/>
          </a:xfrm>
          <a:prstGeom prst="rect">
            <a:avLst/>
          </a:prstGeom>
        </p:spPr>
        <p:txBody>
          <a:bodyPr/>
          <a:lstStyle>
            <a:lvl1pPr algn="ctr">
              <a:defRPr sz="1000" b="0" i="0">
                <a:latin typeface="Source Sans Pro" panose="020B0503030403020204" pitchFamily="34" charset="0"/>
                <a:ea typeface="Source Sans Pro" panose="020B0503030403020204" pitchFamily="34" charset="0"/>
              </a:defRPr>
            </a:lvl1pPr>
          </a:lstStyle>
          <a:p>
            <a:fld id="{ABC30E3C-52C7-E741-AC5F-560747575FA8}" type="datetime1">
              <a:rPr lang="fr-FR" smtClean="0"/>
              <a:t>11/04/2024</a:t>
            </a:fld>
            <a:endParaRPr lang="fr-FR"/>
          </a:p>
        </p:txBody>
      </p:sp>
      <p:sp>
        <p:nvSpPr>
          <p:cNvPr id="3" name="Espace réservé du pied de page 2">
            <a:extLst>
              <a:ext uri="{FF2B5EF4-FFF2-40B4-BE49-F238E27FC236}">
                <a16:creationId xmlns:a16="http://schemas.microsoft.com/office/drawing/2014/main" id="{4D6ABB85-468A-EC75-2B8F-0B1DFD3EE4E9}"/>
              </a:ext>
            </a:extLst>
          </p:cNvPr>
          <p:cNvSpPr>
            <a:spLocks noGrp="1"/>
          </p:cNvSpPr>
          <p:nvPr>
            <p:ph type="ftr" sz="quarter" idx="11"/>
          </p:nvPr>
        </p:nvSpPr>
        <p:spPr>
          <a:xfrm>
            <a:off x="4278590" y="6218367"/>
            <a:ext cx="4114800" cy="365125"/>
          </a:xfrm>
          <a:prstGeom prst="rect">
            <a:avLst/>
          </a:prstGeom>
        </p:spPr>
        <p:txBody>
          <a:bodyPr/>
          <a:lstStyle>
            <a:lvl1pPr>
              <a:defRPr sz="1000" b="0" i="0">
                <a:latin typeface="Source Sans Pro" panose="020B0503030403020204" pitchFamily="34" charset="0"/>
                <a:ea typeface="Source Sans Pro" panose="020B0503030403020204" pitchFamily="34" charset="0"/>
              </a:defRPr>
            </a:lvl1pPr>
          </a:lstStyle>
          <a:p>
            <a:pPr algn="ctr"/>
            <a:r>
              <a:rPr lang="fr-FR"/>
              <a:t>Titre</a:t>
            </a:r>
          </a:p>
        </p:txBody>
      </p:sp>
      <p:sp>
        <p:nvSpPr>
          <p:cNvPr id="5" name="Espace réservé du numéro de diapositive 3">
            <a:extLst>
              <a:ext uri="{FF2B5EF4-FFF2-40B4-BE49-F238E27FC236}">
                <a16:creationId xmlns:a16="http://schemas.microsoft.com/office/drawing/2014/main" id="{8475BAD7-6CF9-8165-664A-0A976D96B397}"/>
              </a:ext>
            </a:extLst>
          </p:cNvPr>
          <p:cNvSpPr>
            <a:spLocks noGrp="1"/>
          </p:cNvSpPr>
          <p:nvPr>
            <p:ph type="sldNum" sz="quarter" idx="12"/>
          </p:nvPr>
        </p:nvSpPr>
        <p:spPr>
          <a:xfrm>
            <a:off x="11060057" y="6223885"/>
            <a:ext cx="509016" cy="365125"/>
          </a:xfrm>
          <a:prstGeom prst="rect">
            <a:avLst/>
          </a:prstGeom>
        </p:spPr>
        <p:txBody>
          <a:bodyPr/>
          <a:lstStyle>
            <a:lvl1pPr algn="ctr">
              <a:defRPr sz="800" b="1" i="0">
                <a:solidFill>
                  <a:schemeClr val="accent2"/>
                </a:solidFill>
                <a:latin typeface="Source Sans Pro" panose="020B0503030403020204" pitchFamily="34" charset="77"/>
                <a:ea typeface="Source Sans Pro" panose="020B0503030403020204" pitchFamily="34" charset="77"/>
              </a:defRPr>
            </a:lvl1pPr>
          </a:lstStyle>
          <a:p>
            <a:fld id="{87D0442A-9215-B244-8CE3-28170352A98F}" type="slidenum">
              <a:rPr lang="fr-FR" smtClean="0"/>
              <a:pPr/>
              <a:t>‹N°›</a:t>
            </a:fld>
            <a:endParaRPr lang="fr-FR"/>
          </a:p>
        </p:txBody>
      </p:sp>
    </p:spTree>
    <p:extLst>
      <p:ext uri="{BB962C8B-B14F-4D97-AF65-F5344CB8AC3E}">
        <p14:creationId xmlns:p14="http://schemas.microsoft.com/office/powerpoint/2010/main" val="19669669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0D2A93C-F744-7998-8B17-45D8BC6A96FF}"/>
              </a:ext>
            </a:extLst>
          </p:cNvPr>
          <p:cNvSpPr>
            <a:spLocks noGrp="1"/>
          </p:cNvSpPr>
          <p:nvPr>
            <p:ph type="title"/>
          </p:nvPr>
        </p:nvSpPr>
        <p:spPr>
          <a:xfrm>
            <a:off x="838200" y="365125"/>
            <a:ext cx="10515600" cy="1325563"/>
          </a:xfrm>
          <a:prstGeom prst="rect">
            <a:avLst/>
          </a:prstGeom>
        </p:spPr>
        <p:txBody>
          <a:bodyPr/>
          <a:lstStyle/>
          <a:p>
            <a:r>
              <a:rPr lang="fr-FR"/>
              <a:t>Modifiez le style du titre</a:t>
            </a:r>
          </a:p>
        </p:txBody>
      </p:sp>
      <p:pic>
        <p:nvPicPr>
          <p:cNvPr id="3" name="Graphique 2" descr="Une lampe qui éclaire un bureau">
            <a:extLst>
              <a:ext uri="{FF2B5EF4-FFF2-40B4-BE49-F238E27FC236}">
                <a16:creationId xmlns:a16="http://schemas.microsoft.com/office/drawing/2014/main" id="{5F907DEC-813A-C153-223C-4570B64C1581}"/>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b="19326"/>
          <a:stretch/>
        </p:blipFill>
        <p:spPr>
          <a:xfrm>
            <a:off x="0" y="0"/>
            <a:ext cx="12192000" cy="6858000"/>
          </a:xfrm>
          <a:prstGeom prst="rect">
            <a:avLst/>
          </a:prstGeom>
        </p:spPr>
      </p:pic>
      <p:pic>
        <p:nvPicPr>
          <p:cNvPr id="11" name="Image 10" descr="Une image contenant texte, Police, capture d’écran, Graphique&#10;&#10;Description générée automatiquement">
            <a:extLst>
              <a:ext uri="{FF2B5EF4-FFF2-40B4-BE49-F238E27FC236}">
                <a16:creationId xmlns:a16="http://schemas.microsoft.com/office/drawing/2014/main" id="{10CAC35D-F794-7043-DB00-7FC88F6E917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315443" y="-75612"/>
            <a:ext cx="2990857" cy="1730425"/>
          </a:xfrm>
          <a:prstGeom prst="rect">
            <a:avLst/>
          </a:prstGeom>
        </p:spPr>
      </p:pic>
    </p:spTree>
    <p:extLst>
      <p:ext uri="{BB962C8B-B14F-4D97-AF65-F5344CB8AC3E}">
        <p14:creationId xmlns:p14="http://schemas.microsoft.com/office/powerpoint/2010/main" val="55739645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theme" Target="../theme/theme2.xml"/><Relationship Id="rId4"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7590954"/>
      </p:ext>
    </p:extLst>
  </p:cSld>
  <p:clrMap bg1="lt1" tx1="dk1" bg2="lt2" tx2="dk2" accent1="accent1" accent2="accent2" accent3="accent3" accent4="accent4" accent5="accent5" accent6="accent6" hlink="hlink" folHlink="folHlink"/>
  <p:sldLayoutIdLst>
    <p:sldLayoutId id="2147483839" r:id="rId1"/>
    <p:sldLayoutId id="2147483827" r:id="rId2"/>
    <p:sldLayoutId id="2147483821" r:id="rId3"/>
    <p:sldLayoutId id="2147483845" r:id="rId4"/>
    <p:sldLayoutId id="2147483846" r:id="rId5"/>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7590954"/>
      </p:ext>
    </p:extLst>
  </p:cSld>
  <p:clrMap bg1="lt1" tx1="dk1" bg2="lt2" tx2="dk2" accent1="accent1" accent2="accent2" accent3="accent3" accent4="accent4" accent5="accent5" accent6="accent6" hlink="hlink" folHlink="folHlink"/>
  <p:sldLayoutIdLst>
    <p:sldLayoutId id="2147483851" r:id="rId1"/>
    <p:sldLayoutId id="2147483849" r:id="rId2"/>
    <p:sldLayoutId id="2147483848" r:id="rId3"/>
    <p:sldLayoutId id="2147483850" r:id="rId4"/>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17.png"/><Relationship Id="rId7"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svg"/><Relationship Id="rId4" Type="http://schemas.openxmlformats.org/officeDocument/2006/relationships/image" Target="../media/image21.png"/></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5.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38.png"/><Relationship Id="rId18" Type="http://schemas.openxmlformats.org/officeDocument/2006/relationships/image" Target="../media/image18.png"/><Relationship Id="rId3" Type="http://schemas.openxmlformats.org/officeDocument/2006/relationships/image" Target="../media/image17.png"/><Relationship Id="rId7" Type="http://schemas.openxmlformats.org/officeDocument/2006/relationships/image" Target="../media/image32.svg"/><Relationship Id="rId12" Type="http://schemas.openxmlformats.org/officeDocument/2006/relationships/image" Target="../media/image37.svg"/><Relationship Id="rId17" Type="http://schemas.openxmlformats.org/officeDocument/2006/relationships/image" Target="../media/image42.jpeg"/><Relationship Id="rId2" Type="http://schemas.openxmlformats.org/officeDocument/2006/relationships/notesSlide" Target="../notesSlides/notesSlide4.xml"/><Relationship Id="rId16" Type="http://schemas.openxmlformats.org/officeDocument/2006/relationships/image" Target="../media/image41.png"/><Relationship Id="rId1" Type="http://schemas.openxmlformats.org/officeDocument/2006/relationships/slideLayout" Target="../slideLayouts/slideLayout2.xml"/><Relationship Id="rId6" Type="http://schemas.openxmlformats.org/officeDocument/2006/relationships/image" Target="../media/image31.png"/><Relationship Id="rId11" Type="http://schemas.openxmlformats.org/officeDocument/2006/relationships/image" Target="../media/image36.png"/><Relationship Id="rId5" Type="http://schemas.openxmlformats.org/officeDocument/2006/relationships/image" Target="../media/image30.svg"/><Relationship Id="rId15" Type="http://schemas.openxmlformats.org/officeDocument/2006/relationships/image" Target="../media/image40.pn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png"/><Relationship Id="rId14" Type="http://schemas.openxmlformats.org/officeDocument/2006/relationships/image" Target="../media/image39.svg"/></Relationships>
</file>

<file path=ppt/slides/_rels/slide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17.png"/><Relationship Id="rId1" Type="http://schemas.openxmlformats.org/officeDocument/2006/relationships/slideLayout" Target="../slideLayouts/slideLayout7.xml"/><Relationship Id="rId5" Type="http://schemas.openxmlformats.org/officeDocument/2006/relationships/image" Target="../media/image45.png"/><Relationship Id="rId4" Type="http://schemas.openxmlformats.org/officeDocument/2006/relationships/image" Target="../media/image44.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hyperlink" Target="https://www.monespacesante.fr/" TargetMode="External"/><Relationship Id="rId4" Type="http://schemas.openxmlformats.org/officeDocument/2006/relationships/hyperlink" Target="https://cms.monespacesante.fr/gateway/cms/sites/default/files/matrice-habilitations.pdf" TargetMode="External"/></Relationships>
</file>

<file path=ppt/slides/_rels/slide8.xml.rels><?xml version="1.0" encoding="UTF-8" standalone="yes"?>
<Relationships xmlns="http://schemas.openxmlformats.org/package/2006/relationships"><Relationship Id="rId13" Type="http://schemas.openxmlformats.org/officeDocument/2006/relationships/image" Target="../media/image59.svg"/><Relationship Id="rId18" Type="http://schemas.openxmlformats.org/officeDocument/2006/relationships/image" Target="../media/image64.png"/><Relationship Id="rId26" Type="http://schemas.openxmlformats.org/officeDocument/2006/relationships/image" Target="../media/image72.png"/><Relationship Id="rId3" Type="http://schemas.openxmlformats.org/officeDocument/2006/relationships/image" Target="../media/image49.png"/><Relationship Id="rId21" Type="http://schemas.openxmlformats.org/officeDocument/2006/relationships/image" Target="../media/image67.svg"/><Relationship Id="rId34" Type="http://schemas.openxmlformats.org/officeDocument/2006/relationships/image" Target="../media/image80.png"/><Relationship Id="rId7" Type="http://schemas.openxmlformats.org/officeDocument/2006/relationships/image" Target="../media/image53.png"/><Relationship Id="rId12" Type="http://schemas.openxmlformats.org/officeDocument/2006/relationships/image" Target="../media/image58.png"/><Relationship Id="rId17" Type="http://schemas.openxmlformats.org/officeDocument/2006/relationships/image" Target="../media/image63.svg"/><Relationship Id="rId25" Type="http://schemas.openxmlformats.org/officeDocument/2006/relationships/image" Target="../media/image71.svg"/><Relationship Id="rId33" Type="http://schemas.openxmlformats.org/officeDocument/2006/relationships/image" Target="../media/image79.svg"/><Relationship Id="rId2" Type="http://schemas.openxmlformats.org/officeDocument/2006/relationships/image" Target="../media/image48.png"/><Relationship Id="rId16" Type="http://schemas.openxmlformats.org/officeDocument/2006/relationships/image" Target="../media/image62.png"/><Relationship Id="rId20" Type="http://schemas.openxmlformats.org/officeDocument/2006/relationships/image" Target="../media/image66.png"/><Relationship Id="rId29" Type="http://schemas.openxmlformats.org/officeDocument/2006/relationships/image" Target="../media/image75.svg"/><Relationship Id="rId1" Type="http://schemas.openxmlformats.org/officeDocument/2006/relationships/slideLayout" Target="../slideLayouts/slideLayout6.xml"/><Relationship Id="rId6" Type="http://schemas.openxmlformats.org/officeDocument/2006/relationships/image" Target="../media/image52.svg"/><Relationship Id="rId11" Type="http://schemas.openxmlformats.org/officeDocument/2006/relationships/image" Target="../media/image57.png"/><Relationship Id="rId24" Type="http://schemas.openxmlformats.org/officeDocument/2006/relationships/image" Target="../media/image70.png"/><Relationship Id="rId32" Type="http://schemas.openxmlformats.org/officeDocument/2006/relationships/image" Target="../media/image78.png"/><Relationship Id="rId5" Type="http://schemas.openxmlformats.org/officeDocument/2006/relationships/image" Target="../media/image51.png"/><Relationship Id="rId15" Type="http://schemas.openxmlformats.org/officeDocument/2006/relationships/image" Target="../media/image61.svg"/><Relationship Id="rId23" Type="http://schemas.openxmlformats.org/officeDocument/2006/relationships/image" Target="../media/image69.svg"/><Relationship Id="rId28" Type="http://schemas.openxmlformats.org/officeDocument/2006/relationships/image" Target="../media/image74.png"/><Relationship Id="rId36" Type="http://schemas.openxmlformats.org/officeDocument/2006/relationships/image" Target="../media/image82.png"/><Relationship Id="rId10" Type="http://schemas.openxmlformats.org/officeDocument/2006/relationships/image" Target="../media/image56.png"/><Relationship Id="rId19" Type="http://schemas.openxmlformats.org/officeDocument/2006/relationships/image" Target="../media/image65.svg"/><Relationship Id="rId31" Type="http://schemas.openxmlformats.org/officeDocument/2006/relationships/image" Target="../media/image77.svg"/><Relationship Id="rId4" Type="http://schemas.openxmlformats.org/officeDocument/2006/relationships/image" Target="../media/image50.svg"/><Relationship Id="rId9" Type="http://schemas.openxmlformats.org/officeDocument/2006/relationships/image" Target="../media/image55.svg"/><Relationship Id="rId14" Type="http://schemas.openxmlformats.org/officeDocument/2006/relationships/image" Target="../media/image60.png"/><Relationship Id="rId22" Type="http://schemas.openxmlformats.org/officeDocument/2006/relationships/image" Target="../media/image68.png"/><Relationship Id="rId27" Type="http://schemas.openxmlformats.org/officeDocument/2006/relationships/image" Target="../media/image73.svg"/><Relationship Id="rId30" Type="http://schemas.openxmlformats.org/officeDocument/2006/relationships/image" Target="../media/image76.png"/><Relationship Id="rId35" Type="http://schemas.openxmlformats.org/officeDocument/2006/relationships/image" Target="../media/image81.svg"/><Relationship Id="rId8" Type="http://schemas.openxmlformats.org/officeDocument/2006/relationships/image" Target="../media/image54.png"/></Relationships>
</file>

<file path=ppt/slides/_rels/slide9.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slideLayout" Target="../slideLayouts/slideLayout5.xml"/><Relationship Id="rId1" Type="http://schemas.openxmlformats.org/officeDocument/2006/relationships/video" Target="https://www.youtube.com/embed/UN50hxWIaug?feature=oembed"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4A6D8721-78D1-B92F-C8FB-DC6263E34989}"/>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0"/>
            <a:ext cx="12385431" cy="6910753"/>
          </a:xfrm>
          <a:prstGeom prst="rect">
            <a:avLst/>
          </a:prstGeom>
        </p:spPr>
      </p:pic>
      <p:pic>
        <p:nvPicPr>
          <p:cNvPr id="3" name="Image 2" descr="Une image contenant cercle, Graphique, logo, capture d’écran&#10;&#10;Description générée automatiquement">
            <a:extLst>
              <a:ext uri="{FF2B5EF4-FFF2-40B4-BE49-F238E27FC236}">
                <a16:creationId xmlns:a16="http://schemas.microsoft.com/office/drawing/2014/main" id="{90878975-EBA2-F3CB-1F77-CA1E49C1293F}"/>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082902" y="1403499"/>
            <a:ext cx="4231758" cy="4167962"/>
          </a:xfrm>
          <a:prstGeom prst="rect">
            <a:avLst/>
          </a:prstGeom>
        </p:spPr>
      </p:pic>
    </p:spTree>
    <p:extLst>
      <p:ext uri="{BB962C8B-B14F-4D97-AF65-F5344CB8AC3E}">
        <p14:creationId xmlns:p14="http://schemas.microsoft.com/office/powerpoint/2010/main" val="36478609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Image 56">
            <a:extLst>
              <a:ext uri="{FF2B5EF4-FFF2-40B4-BE49-F238E27FC236}">
                <a16:creationId xmlns:a16="http://schemas.microsoft.com/office/drawing/2014/main" id="{60064734-D294-2D13-E1A3-14A0B8B46FED}"/>
              </a:ext>
            </a:extLst>
          </p:cNvPr>
          <p:cNvPicPr>
            <a:picLocks noChangeAspect="1"/>
          </p:cNvPicPr>
          <p:nvPr/>
        </p:nvPicPr>
        <p:blipFill>
          <a:blip r:embed="rId3"/>
          <a:stretch>
            <a:fillRect/>
          </a:stretch>
        </p:blipFill>
        <p:spPr>
          <a:xfrm>
            <a:off x="8661687" y="1530703"/>
            <a:ext cx="2366774" cy="1181080"/>
          </a:xfrm>
          <a:prstGeom prst="rect">
            <a:avLst/>
          </a:prstGeom>
        </p:spPr>
      </p:pic>
      <p:pic>
        <p:nvPicPr>
          <p:cNvPr id="55" name="Image 54">
            <a:extLst>
              <a:ext uri="{FF2B5EF4-FFF2-40B4-BE49-F238E27FC236}">
                <a16:creationId xmlns:a16="http://schemas.microsoft.com/office/drawing/2014/main" id="{E699C379-CB5B-8C8D-E9F6-A3CB59A5E2EA}"/>
              </a:ext>
            </a:extLst>
          </p:cNvPr>
          <p:cNvPicPr>
            <a:picLocks noChangeAspect="1"/>
          </p:cNvPicPr>
          <p:nvPr/>
        </p:nvPicPr>
        <p:blipFill>
          <a:blip r:embed="rId4"/>
          <a:stretch>
            <a:fillRect/>
          </a:stretch>
        </p:blipFill>
        <p:spPr>
          <a:xfrm>
            <a:off x="6222032" y="1565882"/>
            <a:ext cx="2049779" cy="1145901"/>
          </a:xfrm>
          <a:prstGeom prst="rect">
            <a:avLst/>
          </a:prstGeom>
        </p:spPr>
      </p:pic>
      <p:sp>
        <p:nvSpPr>
          <p:cNvPr id="2" name="Flèche : chevron 1">
            <a:extLst>
              <a:ext uri="{FF2B5EF4-FFF2-40B4-BE49-F238E27FC236}">
                <a16:creationId xmlns:a16="http://schemas.microsoft.com/office/drawing/2014/main" id="{5C1E52A4-79EA-F26F-2A5D-89C04B99F1A3}"/>
              </a:ext>
            </a:extLst>
          </p:cNvPr>
          <p:cNvSpPr/>
          <p:nvPr/>
        </p:nvSpPr>
        <p:spPr>
          <a:xfrm>
            <a:off x="75885" y="2695561"/>
            <a:ext cx="1855597" cy="1736471"/>
          </a:xfrm>
          <a:prstGeom prst="chevron">
            <a:avLst>
              <a:gd name="adj" fmla="val 22353"/>
            </a:avLst>
          </a:prstGeom>
          <a:solidFill>
            <a:schemeClr val="accent6">
              <a:lumMod val="75000"/>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20" name="Flèche : chevron 19">
            <a:extLst>
              <a:ext uri="{FF2B5EF4-FFF2-40B4-BE49-F238E27FC236}">
                <a16:creationId xmlns:a16="http://schemas.microsoft.com/office/drawing/2014/main" id="{DEB54DDD-CE18-EDC9-EE73-ABCF0381C3F9}"/>
              </a:ext>
            </a:extLst>
          </p:cNvPr>
          <p:cNvSpPr/>
          <p:nvPr/>
        </p:nvSpPr>
        <p:spPr>
          <a:xfrm>
            <a:off x="1541480" y="2695573"/>
            <a:ext cx="1855597" cy="1736471"/>
          </a:xfrm>
          <a:prstGeom prst="chevron">
            <a:avLst>
              <a:gd name="adj" fmla="val 22353"/>
            </a:avLst>
          </a:prstGeom>
          <a:solidFill>
            <a:schemeClr val="accent6">
              <a:lumMod val="60000"/>
              <a:lumOff val="40000"/>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21" name="Flèche : chevron 20">
            <a:extLst>
              <a:ext uri="{FF2B5EF4-FFF2-40B4-BE49-F238E27FC236}">
                <a16:creationId xmlns:a16="http://schemas.microsoft.com/office/drawing/2014/main" id="{01E2F42F-CA9A-7133-F6F2-C35184BC3AD4}"/>
              </a:ext>
            </a:extLst>
          </p:cNvPr>
          <p:cNvSpPr/>
          <p:nvPr/>
        </p:nvSpPr>
        <p:spPr>
          <a:xfrm>
            <a:off x="2999603" y="2695562"/>
            <a:ext cx="1855597" cy="1736471"/>
          </a:xfrm>
          <a:prstGeom prst="chevron">
            <a:avLst>
              <a:gd name="adj" fmla="val 22353"/>
            </a:avLst>
          </a:prstGeom>
          <a:solidFill>
            <a:schemeClr val="accent6">
              <a:lumMod val="40000"/>
              <a:lumOff val="60000"/>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22" name="Flèche : chevron 21">
            <a:extLst>
              <a:ext uri="{FF2B5EF4-FFF2-40B4-BE49-F238E27FC236}">
                <a16:creationId xmlns:a16="http://schemas.microsoft.com/office/drawing/2014/main" id="{F2BD4860-993E-2C1D-11DC-D475AEC9A06E}"/>
              </a:ext>
            </a:extLst>
          </p:cNvPr>
          <p:cNvSpPr/>
          <p:nvPr/>
        </p:nvSpPr>
        <p:spPr>
          <a:xfrm>
            <a:off x="4458937" y="2695562"/>
            <a:ext cx="1855597" cy="1736471"/>
          </a:xfrm>
          <a:prstGeom prst="chevron">
            <a:avLst>
              <a:gd name="adj" fmla="val 22353"/>
            </a:avLst>
          </a:prstGeom>
          <a:solidFill>
            <a:schemeClr val="tx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23" name="Flèche : chevron 22">
            <a:extLst>
              <a:ext uri="{FF2B5EF4-FFF2-40B4-BE49-F238E27FC236}">
                <a16:creationId xmlns:a16="http://schemas.microsoft.com/office/drawing/2014/main" id="{C2482103-FC90-A0D5-AFA3-91905F43DC0D}"/>
              </a:ext>
            </a:extLst>
          </p:cNvPr>
          <p:cNvSpPr/>
          <p:nvPr/>
        </p:nvSpPr>
        <p:spPr>
          <a:xfrm>
            <a:off x="5918271" y="2695563"/>
            <a:ext cx="1855597" cy="1736471"/>
          </a:xfrm>
          <a:prstGeom prst="chevron">
            <a:avLst>
              <a:gd name="adj" fmla="val 22353"/>
            </a:avLst>
          </a:prstGeom>
          <a:solidFill>
            <a:srgbClr val="B0D3C6">
              <a:alpha val="7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24" name="Flèche : chevron 23">
            <a:extLst>
              <a:ext uri="{FF2B5EF4-FFF2-40B4-BE49-F238E27FC236}">
                <a16:creationId xmlns:a16="http://schemas.microsoft.com/office/drawing/2014/main" id="{3493A7E2-3E66-A788-C304-DB9F99D34C45}"/>
              </a:ext>
            </a:extLst>
          </p:cNvPr>
          <p:cNvSpPr/>
          <p:nvPr/>
        </p:nvSpPr>
        <p:spPr>
          <a:xfrm>
            <a:off x="7430401" y="2695563"/>
            <a:ext cx="1451731" cy="1736471"/>
          </a:xfrm>
          <a:prstGeom prst="chevron">
            <a:avLst>
              <a:gd name="adj" fmla="val 22353"/>
            </a:avLst>
          </a:prstGeom>
          <a:solidFill>
            <a:srgbClr val="B0D3C6">
              <a:alpha val="7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25" name="Flèche : chevron 24">
            <a:extLst>
              <a:ext uri="{FF2B5EF4-FFF2-40B4-BE49-F238E27FC236}">
                <a16:creationId xmlns:a16="http://schemas.microsoft.com/office/drawing/2014/main" id="{D2B82246-3FE9-A0F3-F144-29B3B7D1719B}"/>
              </a:ext>
            </a:extLst>
          </p:cNvPr>
          <p:cNvSpPr/>
          <p:nvPr/>
        </p:nvSpPr>
        <p:spPr>
          <a:xfrm>
            <a:off x="8578249" y="2695564"/>
            <a:ext cx="1266825" cy="1736471"/>
          </a:xfrm>
          <a:prstGeom prst="chevron">
            <a:avLst>
              <a:gd name="adj" fmla="val 22353"/>
            </a:avLst>
          </a:prstGeom>
          <a:solidFill>
            <a:srgbClr val="B0D3C6">
              <a:alpha val="7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26" name="Flèche : chevron 25">
            <a:extLst>
              <a:ext uri="{FF2B5EF4-FFF2-40B4-BE49-F238E27FC236}">
                <a16:creationId xmlns:a16="http://schemas.microsoft.com/office/drawing/2014/main" id="{35CB042A-57BC-D0FD-223D-E0D85E6672E1}"/>
              </a:ext>
            </a:extLst>
          </p:cNvPr>
          <p:cNvSpPr/>
          <p:nvPr/>
        </p:nvSpPr>
        <p:spPr>
          <a:xfrm>
            <a:off x="9574136" y="2695565"/>
            <a:ext cx="1266825" cy="1736471"/>
          </a:xfrm>
          <a:prstGeom prst="chevron">
            <a:avLst>
              <a:gd name="adj" fmla="val 22353"/>
            </a:avLst>
          </a:prstGeom>
          <a:solidFill>
            <a:srgbClr val="B0D3C6">
              <a:alpha val="7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27" name="Flèche : chevron 26">
            <a:extLst>
              <a:ext uri="{FF2B5EF4-FFF2-40B4-BE49-F238E27FC236}">
                <a16:creationId xmlns:a16="http://schemas.microsoft.com/office/drawing/2014/main" id="{85B70CA6-0857-078F-189E-D8E547699DA2}"/>
              </a:ext>
            </a:extLst>
          </p:cNvPr>
          <p:cNvSpPr/>
          <p:nvPr/>
        </p:nvSpPr>
        <p:spPr>
          <a:xfrm>
            <a:off x="10570023" y="2695566"/>
            <a:ext cx="1266825" cy="1736471"/>
          </a:xfrm>
          <a:prstGeom prst="chevron">
            <a:avLst>
              <a:gd name="adj" fmla="val 22353"/>
            </a:avLst>
          </a:prstGeom>
          <a:solidFill>
            <a:srgbClr val="B0D3C6">
              <a:alpha val="7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28" name="Rectangle 27">
            <a:extLst>
              <a:ext uri="{FF2B5EF4-FFF2-40B4-BE49-F238E27FC236}">
                <a16:creationId xmlns:a16="http://schemas.microsoft.com/office/drawing/2014/main" id="{3087F4CF-ABB9-F777-2FAC-B51436FD6F91}"/>
              </a:ext>
            </a:extLst>
          </p:cNvPr>
          <p:cNvSpPr/>
          <p:nvPr/>
        </p:nvSpPr>
        <p:spPr>
          <a:xfrm>
            <a:off x="75885" y="1830247"/>
            <a:ext cx="1095340" cy="577081"/>
          </a:xfrm>
          <a:prstGeom prst="rect">
            <a:avLst/>
          </a:prstGeom>
          <a:solidFill>
            <a:schemeClr val="accent6">
              <a:lumMod val="75000"/>
            </a:schemeClr>
          </a:solidFill>
          <a:ln>
            <a:noFill/>
          </a:ln>
        </p:spPr>
        <p:txBody>
          <a:bodyPr wrap="square" lIns="91440" tIns="45720" rIns="91440" bIns="45720">
            <a:spAutoFit/>
          </a:bodyPr>
          <a:lstStyle/>
          <a:p>
            <a:pPr algn="ctr"/>
            <a:r>
              <a:rPr lang="fr-FR" sz="1050" cap="none" spc="0">
                <a:ln w="0"/>
                <a:solidFill>
                  <a:schemeClr val="bg1"/>
                </a:solidFill>
                <a:latin typeface="Report" panose="02000506020000020003" pitchFamily="2" charset="0"/>
              </a:rPr>
              <a:t>25</a:t>
            </a:r>
            <a:r>
              <a:rPr lang="fr-FR" sz="1050">
                <a:solidFill>
                  <a:schemeClr val="bg1"/>
                </a:solidFill>
                <a:latin typeface="Report" panose="02000506020000020003" pitchFamily="2" charset="0"/>
              </a:rPr>
              <a:t> avril 2019 </a:t>
            </a:r>
          </a:p>
          <a:p>
            <a:pPr algn="ctr"/>
            <a:r>
              <a:rPr lang="fr-FR" sz="1050">
                <a:solidFill>
                  <a:schemeClr val="bg1"/>
                </a:solidFill>
                <a:latin typeface="Report" panose="02000506020000020003" pitchFamily="2" charset="0"/>
              </a:rPr>
              <a:t>Lancement de la feuille de route</a:t>
            </a:r>
            <a:endParaRPr lang="fr-FR" sz="2400" cap="none" spc="0">
              <a:ln w="0"/>
              <a:solidFill>
                <a:schemeClr val="bg1"/>
              </a:solidFill>
              <a:latin typeface="Report" panose="02000506020000020003" pitchFamily="2" charset="0"/>
            </a:endParaRPr>
          </a:p>
        </p:txBody>
      </p:sp>
      <p:sp>
        <p:nvSpPr>
          <p:cNvPr id="29" name="Rectangle 28">
            <a:extLst>
              <a:ext uri="{FF2B5EF4-FFF2-40B4-BE49-F238E27FC236}">
                <a16:creationId xmlns:a16="http://schemas.microsoft.com/office/drawing/2014/main" id="{B2281299-F342-B7D8-6C90-8C3F15A4F6E5}"/>
              </a:ext>
            </a:extLst>
          </p:cNvPr>
          <p:cNvSpPr/>
          <p:nvPr/>
        </p:nvSpPr>
        <p:spPr>
          <a:xfrm>
            <a:off x="1996586" y="4091285"/>
            <a:ext cx="745718" cy="461665"/>
          </a:xfrm>
          <a:prstGeom prst="rect">
            <a:avLst/>
          </a:prstGeom>
          <a:noFill/>
        </p:spPr>
        <p:txBody>
          <a:bodyPr wrap="none" lIns="91440" tIns="45720" rIns="91440" bIns="45720">
            <a:spAutoFit/>
          </a:bodyPr>
          <a:lstStyle/>
          <a:p>
            <a:pPr algn="ctr"/>
            <a:r>
              <a:rPr lang="fr-FR" sz="2400" b="1" cap="none" spc="0">
                <a:ln w="0"/>
                <a:solidFill>
                  <a:schemeClr val="bg1"/>
                </a:solidFill>
                <a:latin typeface="Report" panose="02000506020000020003" pitchFamily="2" charset="0"/>
              </a:rPr>
              <a:t>2020</a:t>
            </a:r>
            <a:endParaRPr lang="fr-FR" sz="5400" b="1" cap="none" spc="0">
              <a:ln w="0"/>
              <a:solidFill>
                <a:schemeClr val="bg1"/>
              </a:solidFill>
              <a:latin typeface="Report" panose="02000506020000020003" pitchFamily="2" charset="0"/>
            </a:endParaRPr>
          </a:p>
        </p:txBody>
      </p:sp>
      <p:sp>
        <p:nvSpPr>
          <p:cNvPr id="30" name="Rectangle 29">
            <a:extLst>
              <a:ext uri="{FF2B5EF4-FFF2-40B4-BE49-F238E27FC236}">
                <a16:creationId xmlns:a16="http://schemas.microsoft.com/office/drawing/2014/main" id="{639F53DF-0F5E-D293-13FF-4C51A37D1F7E}"/>
              </a:ext>
            </a:extLst>
          </p:cNvPr>
          <p:cNvSpPr/>
          <p:nvPr/>
        </p:nvSpPr>
        <p:spPr>
          <a:xfrm>
            <a:off x="3536050" y="4091285"/>
            <a:ext cx="657552" cy="461665"/>
          </a:xfrm>
          <a:prstGeom prst="rect">
            <a:avLst/>
          </a:prstGeom>
          <a:noFill/>
        </p:spPr>
        <p:txBody>
          <a:bodyPr wrap="none" lIns="91440" tIns="45720" rIns="91440" bIns="45720">
            <a:spAutoFit/>
          </a:bodyPr>
          <a:lstStyle/>
          <a:p>
            <a:pPr algn="ctr"/>
            <a:r>
              <a:rPr lang="fr-FR" sz="2400" b="1" cap="none" spc="0">
                <a:ln w="0"/>
                <a:solidFill>
                  <a:schemeClr val="bg1"/>
                </a:solidFill>
                <a:latin typeface="Report" panose="02000506020000020003" pitchFamily="2" charset="0"/>
              </a:rPr>
              <a:t>2021</a:t>
            </a:r>
            <a:endParaRPr lang="fr-FR" sz="5400" b="1" cap="none" spc="0">
              <a:ln w="0"/>
              <a:solidFill>
                <a:schemeClr val="bg1"/>
              </a:solidFill>
              <a:latin typeface="Report" panose="02000506020000020003" pitchFamily="2" charset="0"/>
            </a:endParaRPr>
          </a:p>
        </p:txBody>
      </p:sp>
      <p:sp>
        <p:nvSpPr>
          <p:cNvPr id="31" name="Rectangle 30">
            <a:extLst>
              <a:ext uri="{FF2B5EF4-FFF2-40B4-BE49-F238E27FC236}">
                <a16:creationId xmlns:a16="http://schemas.microsoft.com/office/drawing/2014/main" id="{D0B03D17-68DF-81DD-2697-DDD855918BB6}"/>
              </a:ext>
            </a:extLst>
          </p:cNvPr>
          <p:cNvSpPr/>
          <p:nvPr/>
        </p:nvSpPr>
        <p:spPr>
          <a:xfrm>
            <a:off x="4997768" y="4091285"/>
            <a:ext cx="724878" cy="461665"/>
          </a:xfrm>
          <a:prstGeom prst="rect">
            <a:avLst/>
          </a:prstGeom>
          <a:noFill/>
        </p:spPr>
        <p:txBody>
          <a:bodyPr wrap="none" lIns="91440" tIns="45720" rIns="91440" bIns="45720">
            <a:spAutoFit/>
          </a:bodyPr>
          <a:lstStyle/>
          <a:p>
            <a:pPr algn="ctr"/>
            <a:r>
              <a:rPr lang="fr-FR" sz="2400" b="1" cap="none" spc="0">
                <a:ln w="0"/>
                <a:solidFill>
                  <a:schemeClr val="bg1"/>
                </a:solidFill>
                <a:latin typeface="Report" panose="02000506020000020003" pitchFamily="2" charset="0"/>
              </a:rPr>
              <a:t>2022</a:t>
            </a:r>
            <a:endParaRPr lang="fr-FR" sz="5400" b="1" cap="none" spc="0">
              <a:ln w="0"/>
              <a:solidFill>
                <a:schemeClr val="bg1"/>
              </a:solidFill>
              <a:latin typeface="Report" panose="02000506020000020003" pitchFamily="2" charset="0"/>
            </a:endParaRPr>
          </a:p>
        </p:txBody>
      </p:sp>
      <p:sp>
        <p:nvSpPr>
          <p:cNvPr id="32" name="Rectangle 31">
            <a:extLst>
              <a:ext uri="{FF2B5EF4-FFF2-40B4-BE49-F238E27FC236}">
                <a16:creationId xmlns:a16="http://schemas.microsoft.com/office/drawing/2014/main" id="{D9AA3DD6-4B66-F518-80A7-D54BCCE0D7AB}"/>
              </a:ext>
            </a:extLst>
          </p:cNvPr>
          <p:cNvSpPr/>
          <p:nvPr/>
        </p:nvSpPr>
        <p:spPr>
          <a:xfrm>
            <a:off x="6489943" y="4091285"/>
            <a:ext cx="731290" cy="461665"/>
          </a:xfrm>
          <a:prstGeom prst="rect">
            <a:avLst/>
          </a:prstGeom>
          <a:noFill/>
        </p:spPr>
        <p:txBody>
          <a:bodyPr wrap="none" lIns="91440" tIns="45720" rIns="91440" bIns="45720">
            <a:spAutoFit/>
          </a:bodyPr>
          <a:lstStyle/>
          <a:p>
            <a:pPr algn="ctr"/>
            <a:r>
              <a:rPr lang="fr-FR" sz="2400" b="1" cap="none" spc="0">
                <a:ln w="0"/>
                <a:solidFill>
                  <a:schemeClr val="bg1"/>
                </a:solidFill>
                <a:latin typeface="Report" panose="02000506020000020003" pitchFamily="2" charset="0"/>
              </a:rPr>
              <a:t>2023</a:t>
            </a:r>
            <a:endParaRPr lang="fr-FR" sz="5400" b="1" cap="none" spc="0">
              <a:ln w="0"/>
              <a:solidFill>
                <a:schemeClr val="bg1"/>
              </a:solidFill>
              <a:latin typeface="Report" panose="02000506020000020003" pitchFamily="2" charset="0"/>
            </a:endParaRPr>
          </a:p>
        </p:txBody>
      </p:sp>
      <p:sp>
        <p:nvSpPr>
          <p:cNvPr id="33" name="Rectangle 32">
            <a:extLst>
              <a:ext uri="{FF2B5EF4-FFF2-40B4-BE49-F238E27FC236}">
                <a16:creationId xmlns:a16="http://schemas.microsoft.com/office/drawing/2014/main" id="{96DB7D67-3BBD-AED4-43D9-665A91EC624A}"/>
              </a:ext>
            </a:extLst>
          </p:cNvPr>
          <p:cNvSpPr/>
          <p:nvPr/>
        </p:nvSpPr>
        <p:spPr>
          <a:xfrm>
            <a:off x="7714713" y="4091285"/>
            <a:ext cx="728084" cy="461665"/>
          </a:xfrm>
          <a:prstGeom prst="rect">
            <a:avLst/>
          </a:prstGeom>
          <a:noFill/>
        </p:spPr>
        <p:txBody>
          <a:bodyPr wrap="none" lIns="91440" tIns="45720" rIns="91440" bIns="45720">
            <a:spAutoFit/>
          </a:bodyPr>
          <a:lstStyle/>
          <a:p>
            <a:pPr algn="ctr"/>
            <a:r>
              <a:rPr lang="fr-FR" sz="2400" b="1" cap="none" spc="0">
                <a:ln w="0"/>
                <a:solidFill>
                  <a:schemeClr val="bg1"/>
                </a:solidFill>
                <a:latin typeface="Report" panose="02000506020000020003" pitchFamily="2" charset="0"/>
              </a:rPr>
              <a:t>2024</a:t>
            </a:r>
            <a:endParaRPr lang="fr-FR" sz="5400" b="1" cap="none" spc="0">
              <a:ln w="0"/>
              <a:solidFill>
                <a:schemeClr val="bg1"/>
              </a:solidFill>
              <a:latin typeface="Report" panose="02000506020000020003" pitchFamily="2" charset="0"/>
            </a:endParaRPr>
          </a:p>
        </p:txBody>
      </p:sp>
      <p:sp>
        <p:nvSpPr>
          <p:cNvPr id="34" name="Rectangle 33">
            <a:extLst>
              <a:ext uri="{FF2B5EF4-FFF2-40B4-BE49-F238E27FC236}">
                <a16:creationId xmlns:a16="http://schemas.microsoft.com/office/drawing/2014/main" id="{BF51A852-D1BB-3503-980F-60671AF5741B}"/>
              </a:ext>
            </a:extLst>
          </p:cNvPr>
          <p:cNvSpPr/>
          <p:nvPr/>
        </p:nvSpPr>
        <p:spPr>
          <a:xfrm>
            <a:off x="8763399" y="4091285"/>
            <a:ext cx="734496" cy="461665"/>
          </a:xfrm>
          <a:prstGeom prst="rect">
            <a:avLst/>
          </a:prstGeom>
          <a:noFill/>
        </p:spPr>
        <p:txBody>
          <a:bodyPr wrap="none" lIns="91440" tIns="45720" rIns="91440" bIns="45720">
            <a:spAutoFit/>
          </a:bodyPr>
          <a:lstStyle/>
          <a:p>
            <a:pPr algn="ctr"/>
            <a:r>
              <a:rPr lang="fr-FR" sz="2400" b="1" cap="none" spc="0">
                <a:ln w="0"/>
                <a:solidFill>
                  <a:schemeClr val="bg1"/>
                </a:solidFill>
                <a:latin typeface="Report" panose="02000506020000020003" pitchFamily="2" charset="0"/>
              </a:rPr>
              <a:t>2025</a:t>
            </a:r>
            <a:endParaRPr lang="fr-FR" sz="5400" b="1" cap="none" spc="0">
              <a:ln w="0"/>
              <a:solidFill>
                <a:schemeClr val="bg1"/>
              </a:solidFill>
              <a:latin typeface="Report" panose="02000506020000020003" pitchFamily="2" charset="0"/>
            </a:endParaRPr>
          </a:p>
        </p:txBody>
      </p:sp>
      <p:sp>
        <p:nvSpPr>
          <p:cNvPr id="35" name="Rectangle 34">
            <a:extLst>
              <a:ext uri="{FF2B5EF4-FFF2-40B4-BE49-F238E27FC236}">
                <a16:creationId xmlns:a16="http://schemas.microsoft.com/office/drawing/2014/main" id="{43D54AB4-7CD6-49F1-AD4E-DC8A4AC0DD3D}"/>
              </a:ext>
            </a:extLst>
          </p:cNvPr>
          <p:cNvSpPr/>
          <p:nvPr/>
        </p:nvSpPr>
        <p:spPr>
          <a:xfrm>
            <a:off x="9759286" y="4091285"/>
            <a:ext cx="734496" cy="461665"/>
          </a:xfrm>
          <a:prstGeom prst="rect">
            <a:avLst/>
          </a:prstGeom>
          <a:noFill/>
        </p:spPr>
        <p:txBody>
          <a:bodyPr wrap="none" lIns="91440" tIns="45720" rIns="91440" bIns="45720">
            <a:spAutoFit/>
          </a:bodyPr>
          <a:lstStyle/>
          <a:p>
            <a:pPr algn="ctr"/>
            <a:r>
              <a:rPr lang="fr-FR" sz="2400" b="1" cap="none" spc="0">
                <a:ln w="0"/>
                <a:solidFill>
                  <a:schemeClr val="bg1"/>
                </a:solidFill>
                <a:latin typeface="Report" panose="02000506020000020003" pitchFamily="2" charset="0"/>
              </a:rPr>
              <a:t>2026</a:t>
            </a:r>
            <a:endParaRPr lang="fr-FR" sz="5400" b="1" cap="none" spc="0">
              <a:ln w="0"/>
              <a:solidFill>
                <a:schemeClr val="bg1"/>
              </a:solidFill>
              <a:latin typeface="Report" panose="02000506020000020003" pitchFamily="2" charset="0"/>
            </a:endParaRPr>
          </a:p>
        </p:txBody>
      </p:sp>
      <p:sp>
        <p:nvSpPr>
          <p:cNvPr id="36" name="Rectangle 35">
            <a:extLst>
              <a:ext uri="{FF2B5EF4-FFF2-40B4-BE49-F238E27FC236}">
                <a16:creationId xmlns:a16="http://schemas.microsoft.com/office/drawing/2014/main" id="{118A46BF-BD77-751C-FF08-B657EAF402FA}"/>
              </a:ext>
            </a:extLst>
          </p:cNvPr>
          <p:cNvSpPr/>
          <p:nvPr/>
        </p:nvSpPr>
        <p:spPr>
          <a:xfrm>
            <a:off x="10763990" y="4091285"/>
            <a:ext cx="716863" cy="461665"/>
          </a:xfrm>
          <a:prstGeom prst="rect">
            <a:avLst/>
          </a:prstGeom>
          <a:noFill/>
        </p:spPr>
        <p:txBody>
          <a:bodyPr wrap="none" lIns="91440" tIns="45720" rIns="91440" bIns="45720">
            <a:spAutoFit/>
          </a:bodyPr>
          <a:lstStyle/>
          <a:p>
            <a:pPr algn="ctr"/>
            <a:r>
              <a:rPr lang="fr-FR" sz="2400" b="1" cap="none" spc="0">
                <a:ln w="0"/>
                <a:solidFill>
                  <a:schemeClr val="bg1"/>
                </a:solidFill>
                <a:latin typeface="Report" panose="02000506020000020003" pitchFamily="2" charset="0"/>
              </a:rPr>
              <a:t>2027</a:t>
            </a:r>
            <a:endParaRPr lang="fr-FR" sz="5400" b="1" cap="none" spc="0">
              <a:ln w="0"/>
              <a:solidFill>
                <a:schemeClr val="bg1"/>
              </a:solidFill>
              <a:latin typeface="Report" panose="02000506020000020003" pitchFamily="2" charset="0"/>
            </a:endParaRPr>
          </a:p>
        </p:txBody>
      </p:sp>
      <p:sp>
        <p:nvSpPr>
          <p:cNvPr id="37" name="Rectangle 36">
            <a:extLst>
              <a:ext uri="{FF2B5EF4-FFF2-40B4-BE49-F238E27FC236}">
                <a16:creationId xmlns:a16="http://schemas.microsoft.com/office/drawing/2014/main" id="{B486008B-E79C-21C2-8D1E-BDBC58EA1017}"/>
              </a:ext>
            </a:extLst>
          </p:cNvPr>
          <p:cNvSpPr/>
          <p:nvPr/>
        </p:nvSpPr>
        <p:spPr>
          <a:xfrm>
            <a:off x="612293" y="4091284"/>
            <a:ext cx="657552" cy="461665"/>
          </a:xfrm>
          <a:prstGeom prst="rect">
            <a:avLst/>
          </a:prstGeom>
          <a:noFill/>
        </p:spPr>
        <p:txBody>
          <a:bodyPr wrap="none" lIns="91440" tIns="45720" rIns="91440" bIns="45720">
            <a:spAutoFit/>
          </a:bodyPr>
          <a:lstStyle/>
          <a:p>
            <a:pPr algn="ctr"/>
            <a:r>
              <a:rPr lang="fr-FR" sz="2400" b="1" cap="none" spc="0">
                <a:ln w="0"/>
                <a:solidFill>
                  <a:schemeClr val="bg1"/>
                </a:solidFill>
                <a:latin typeface="Report" panose="02000506020000020003" pitchFamily="2" charset="0"/>
              </a:rPr>
              <a:t>2019</a:t>
            </a:r>
            <a:endParaRPr lang="fr-FR" sz="5400" b="1" cap="none" spc="0">
              <a:ln w="0"/>
              <a:solidFill>
                <a:schemeClr val="bg1"/>
              </a:solidFill>
              <a:latin typeface="Report" panose="02000506020000020003" pitchFamily="2" charset="0"/>
            </a:endParaRPr>
          </a:p>
        </p:txBody>
      </p:sp>
      <p:pic>
        <p:nvPicPr>
          <p:cNvPr id="38" name="Image 37" descr="Une image contenant capture d’écran, miroir de voiture&#10;&#10;Description générée automatiquement">
            <a:extLst>
              <a:ext uri="{FF2B5EF4-FFF2-40B4-BE49-F238E27FC236}">
                <a16:creationId xmlns:a16="http://schemas.microsoft.com/office/drawing/2014/main" id="{E31F1F80-2AFA-F8F0-CDC2-A428569ACE6D}"/>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93691" y="164131"/>
            <a:ext cx="8753251" cy="847474"/>
          </a:xfrm>
          <a:prstGeom prst="rect">
            <a:avLst/>
          </a:prstGeom>
        </p:spPr>
      </p:pic>
      <p:sp>
        <p:nvSpPr>
          <p:cNvPr id="39" name="ZoneTexte 38">
            <a:extLst>
              <a:ext uri="{FF2B5EF4-FFF2-40B4-BE49-F238E27FC236}">
                <a16:creationId xmlns:a16="http://schemas.microsoft.com/office/drawing/2014/main" id="{FFF18984-22B8-697C-A564-0480997EAEC7}"/>
              </a:ext>
            </a:extLst>
          </p:cNvPr>
          <p:cNvSpPr txBox="1"/>
          <p:nvPr/>
        </p:nvSpPr>
        <p:spPr>
          <a:xfrm>
            <a:off x="929961" y="341162"/>
            <a:ext cx="4703532" cy="461665"/>
          </a:xfrm>
          <a:prstGeom prst="rect">
            <a:avLst/>
          </a:prstGeom>
          <a:noFill/>
        </p:spPr>
        <p:txBody>
          <a:bodyPr wrap="none" rtlCol="0">
            <a:spAutoFit/>
          </a:bodyPr>
          <a:lstStyle/>
          <a:p>
            <a:r>
              <a:rPr lang="fr-FR" sz="2400" b="1">
                <a:solidFill>
                  <a:schemeClr val="bg2"/>
                </a:solidFill>
                <a:latin typeface="Report" panose="02000506020000020003" pitchFamily="2" charset="0"/>
              </a:rPr>
              <a:t>Feuilles de route du numérique en santé</a:t>
            </a:r>
            <a:endParaRPr lang="en-US" sz="2400" b="1">
              <a:solidFill>
                <a:schemeClr val="bg2"/>
              </a:solidFill>
              <a:latin typeface="Report" panose="02000506020000020003" pitchFamily="2" charset="0"/>
            </a:endParaRPr>
          </a:p>
        </p:txBody>
      </p:sp>
      <p:sp>
        <p:nvSpPr>
          <p:cNvPr id="40" name="Rectangle 39">
            <a:extLst>
              <a:ext uri="{FF2B5EF4-FFF2-40B4-BE49-F238E27FC236}">
                <a16:creationId xmlns:a16="http://schemas.microsoft.com/office/drawing/2014/main" id="{AF505D5A-A9C3-A684-56A7-1CA25CE8B93D}"/>
              </a:ext>
            </a:extLst>
          </p:cNvPr>
          <p:cNvSpPr/>
          <p:nvPr/>
        </p:nvSpPr>
        <p:spPr>
          <a:xfrm>
            <a:off x="438767" y="4663507"/>
            <a:ext cx="1129832" cy="707886"/>
          </a:xfrm>
          <a:prstGeom prst="rect">
            <a:avLst/>
          </a:prstGeom>
          <a:solidFill>
            <a:schemeClr val="accent6">
              <a:lumMod val="75000"/>
            </a:schemeClr>
          </a:solidFill>
          <a:ln>
            <a:noFill/>
          </a:ln>
        </p:spPr>
        <p:txBody>
          <a:bodyPr wrap="square" lIns="91440" tIns="45720" rIns="91440" bIns="45720">
            <a:spAutoFit/>
          </a:bodyPr>
          <a:lstStyle/>
          <a:p>
            <a:pPr algn="ctr"/>
            <a:r>
              <a:rPr lang="fr-FR" sz="1000">
                <a:solidFill>
                  <a:schemeClr val="bg1"/>
                </a:solidFill>
                <a:latin typeface="Report" panose="02000506020000020003" pitchFamily="2" charset="0"/>
              </a:rPr>
              <a:t>24 décembre 2019 Publication de l’arrêté rendant obligatoire l’INS</a:t>
            </a:r>
            <a:endParaRPr lang="fr-FR" sz="2000" cap="none" spc="0">
              <a:ln w="0"/>
              <a:solidFill>
                <a:schemeClr val="bg1"/>
              </a:solidFill>
              <a:latin typeface="Report" panose="02000506020000020003" pitchFamily="2" charset="0"/>
            </a:endParaRPr>
          </a:p>
        </p:txBody>
      </p:sp>
      <p:sp>
        <p:nvSpPr>
          <p:cNvPr id="41" name="Rectangle 40">
            <a:extLst>
              <a:ext uri="{FF2B5EF4-FFF2-40B4-BE49-F238E27FC236}">
                <a16:creationId xmlns:a16="http://schemas.microsoft.com/office/drawing/2014/main" id="{EAC23E7A-B5AE-A20E-E325-B6CAF7351E36}"/>
              </a:ext>
            </a:extLst>
          </p:cNvPr>
          <p:cNvSpPr/>
          <p:nvPr/>
        </p:nvSpPr>
        <p:spPr>
          <a:xfrm>
            <a:off x="1712743" y="1725422"/>
            <a:ext cx="1095340" cy="738664"/>
          </a:xfrm>
          <a:prstGeom prst="rect">
            <a:avLst/>
          </a:prstGeom>
          <a:solidFill>
            <a:schemeClr val="accent6">
              <a:lumMod val="60000"/>
              <a:lumOff val="40000"/>
            </a:schemeClr>
          </a:solidFill>
          <a:ln>
            <a:noFill/>
          </a:ln>
        </p:spPr>
        <p:txBody>
          <a:bodyPr wrap="square" lIns="91440" tIns="45720" rIns="91440" bIns="45720">
            <a:spAutoFit/>
          </a:bodyPr>
          <a:lstStyle/>
          <a:p>
            <a:pPr algn="ctr"/>
            <a:r>
              <a:rPr lang="fr-FR" sz="1050" cap="none" spc="0">
                <a:ln w="0"/>
                <a:solidFill>
                  <a:schemeClr val="bg1"/>
                </a:solidFill>
                <a:latin typeface="Report" panose="02000506020000020003" pitchFamily="2" charset="0"/>
              </a:rPr>
              <a:t>25</a:t>
            </a:r>
            <a:r>
              <a:rPr lang="fr-FR" sz="1050">
                <a:solidFill>
                  <a:schemeClr val="bg1"/>
                </a:solidFill>
                <a:latin typeface="Report" panose="02000506020000020003" pitchFamily="2" charset="0"/>
              </a:rPr>
              <a:t> avril 2020</a:t>
            </a:r>
          </a:p>
          <a:p>
            <a:pPr algn="ctr"/>
            <a:r>
              <a:rPr lang="fr-FR" sz="1050">
                <a:solidFill>
                  <a:schemeClr val="bg1"/>
                </a:solidFill>
                <a:latin typeface="Report" panose="02000506020000020003" pitchFamily="2" charset="0"/>
              </a:rPr>
              <a:t>Lancement du programme ESMS Numérique</a:t>
            </a:r>
            <a:endParaRPr lang="fr-FR" sz="2400" cap="none" spc="0">
              <a:ln w="0"/>
              <a:solidFill>
                <a:schemeClr val="bg1"/>
              </a:solidFill>
              <a:latin typeface="Report" panose="02000506020000020003" pitchFamily="2" charset="0"/>
            </a:endParaRPr>
          </a:p>
        </p:txBody>
      </p:sp>
      <p:sp>
        <p:nvSpPr>
          <p:cNvPr id="42" name="Rectangle 41">
            <a:extLst>
              <a:ext uri="{FF2B5EF4-FFF2-40B4-BE49-F238E27FC236}">
                <a16:creationId xmlns:a16="http://schemas.microsoft.com/office/drawing/2014/main" id="{4A6F5C8C-4A36-A2BB-0620-713F6AB7C75F}"/>
              </a:ext>
            </a:extLst>
          </p:cNvPr>
          <p:cNvSpPr/>
          <p:nvPr/>
        </p:nvSpPr>
        <p:spPr>
          <a:xfrm>
            <a:off x="2176077" y="3220410"/>
            <a:ext cx="6421316" cy="173013"/>
          </a:xfrm>
          <a:prstGeom prst="rect">
            <a:avLst/>
          </a:prstGeom>
          <a:gradFill flip="none" rotWithShape="1">
            <a:gsLst>
              <a:gs pos="0">
                <a:schemeClr val="accent1"/>
              </a:gs>
              <a:gs pos="51000">
                <a:schemeClr val="accent1">
                  <a:lumMod val="60000"/>
                  <a:lumOff val="40000"/>
                  <a:alpha val="59000"/>
                </a:schemeClr>
              </a:gs>
              <a:gs pos="73000">
                <a:schemeClr val="accent1">
                  <a:lumMod val="20000"/>
                  <a:lumOff val="80000"/>
                </a:schemeClr>
              </a:gs>
              <a:gs pos="96000">
                <a:srgbClr val="B0D3C6">
                  <a:alpha val="25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050" b="1">
                <a:solidFill>
                  <a:schemeClr val="tx1"/>
                </a:solidFill>
                <a:latin typeface="Source Sans Pro" panose="020B0503030403020204" pitchFamily="34" charset="0"/>
              </a:rPr>
              <a:t>COVID-19</a:t>
            </a:r>
            <a:endParaRPr lang="fr-FR" b="1">
              <a:solidFill>
                <a:schemeClr val="tx1"/>
              </a:solidFill>
              <a:latin typeface="Source Sans Pro" panose="020B0503030403020204" pitchFamily="34" charset="0"/>
            </a:endParaRPr>
          </a:p>
        </p:txBody>
      </p:sp>
      <p:sp>
        <p:nvSpPr>
          <p:cNvPr id="43" name="Rectangle 42">
            <a:extLst>
              <a:ext uri="{FF2B5EF4-FFF2-40B4-BE49-F238E27FC236}">
                <a16:creationId xmlns:a16="http://schemas.microsoft.com/office/drawing/2014/main" id="{618E4F73-0DBE-F3B7-C688-20CE1D4E263D}"/>
              </a:ext>
            </a:extLst>
          </p:cNvPr>
          <p:cNvSpPr/>
          <p:nvPr/>
        </p:nvSpPr>
        <p:spPr>
          <a:xfrm>
            <a:off x="3018873" y="3590668"/>
            <a:ext cx="8745037" cy="173013"/>
          </a:xfrm>
          <a:prstGeom prst="rect">
            <a:avLst/>
          </a:prstGeom>
          <a:gradFill flip="none" rotWithShape="1">
            <a:gsLst>
              <a:gs pos="25000">
                <a:schemeClr val="accent1"/>
              </a:gs>
              <a:gs pos="63000">
                <a:schemeClr val="accent1">
                  <a:lumMod val="60000"/>
                  <a:lumOff val="40000"/>
                  <a:alpha val="59000"/>
                </a:schemeClr>
              </a:gs>
              <a:gs pos="87000">
                <a:schemeClr val="accent1">
                  <a:lumMod val="20000"/>
                  <a:lumOff val="80000"/>
                </a:schemeClr>
              </a:gs>
              <a:gs pos="99000">
                <a:srgbClr val="B0D3C6">
                  <a:alpha val="53000"/>
                </a:srgb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100">
                <a:solidFill>
                  <a:schemeClr val="tx1"/>
                </a:solidFill>
                <a:latin typeface="Source Sans Pro" panose="020B0503030403020204" pitchFamily="34" charset="0"/>
              </a:rPr>
              <a:t>Ségur numérique (2 Mds€)</a:t>
            </a:r>
          </a:p>
        </p:txBody>
      </p:sp>
      <p:sp>
        <p:nvSpPr>
          <p:cNvPr id="44" name="Rectangle 43">
            <a:extLst>
              <a:ext uri="{FF2B5EF4-FFF2-40B4-BE49-F238E27FC236}">
                <a16:creationId xmlns:a16="http://schemas.microsoft.com/office/drawing/2014/main" id="{B0E6F5FB-4BEC-A4A0-37B2-431E033561E9}"/>
              </a:ext>
            </a:extLst>
          </p:cNvPr>
          <p:cNvSpPr/>
          <p:nvPr/>
        </p:nvSpPr>
        <p:spPr>
          <a:xfrm>
            <a:off x="3169454" y="1593875"/>
            <a:ext cx="1289483" cy="900246"/>
          </a:xfrm>
          <a:prstGeom prst="rect">
            <a:avLst/>
          </a:prstGeom>
          <a:solidFill>
            <a:schemeClr val="tx1">
              <a:lumMod val="40000"/>
              <a:lumOff val="60000"/>
            </a:schemeClr>
          </a:solidFill>
          <a:ln>
            <a:noFill/>
          </a:ln>
        </p:spPr>
        <p:txBody>
          <a:bodyPr wrap="square" lIns="91440" tIns="45720" rIns="91440" bIns="45720">
            <a:spAutoFit/>
          </a:bodyPr>
          <a:lstStyle/>
          <a:p>
            <a:pPr algn="ctr"/>
            <a:r>
              <a:rPr lang="fr-FR" sz="1050">
                <a:solidFill>
                  <a:schemeClr val="bg1"/>
                </a:solidFill>
                <a:latin typeface="Report" panose="02000506020000020003" pitchFamily="2" charset="0"/>
              </a:rPr>
              <a:t>4 août 2021</a:t>
            </a:r>
          </a:p>
          <a:p>
            <a:pPr algn="ctr"/>
            <a:r>
              <a:rPr lang="fr-FR" sz="1050">
                <a:solidFill>
                  <a:schemeClr val="bg1"/>
                </a:solidFill>
                <a:latin typeface="Report" panose="02000506020000020003" pitchFamily="2" charset="0"/>
              </a:rPr>
              <a:t>Publication des décrets relatifs à Mon espace santé et au DMP</a:t>
            </a:r>
          </a:p>
        </p:txBody>
      </p:sp>
      <p:sp>
        <p:nvSpPr>
          <p:cNvPr id="45" name="Rectangle 44">
            <a:extLst>
              <a:ext uri="{FF2B5EF4-FFF2-40B4-BE49-F238E27FC236}">
                <a16:creationId xmlns:a16="http://schemas.microsoft.com/office/drawing/2014/main" id="{D031339F-0DED-AA02-9880-78565AEE69F2}"/>
              </a:ext>
            </a:extLst>
          </p:cNvPr>
          <p:cNvSpPr/>
          <p:nvPr/>
        </p:nvSpPr>
        <p:spPr>
          <a:xfrm>
            <a:off x="3027924" y="4629278"/>
            <a:ext cx="1572541" cy="900246"/>
          </a:xfrm>
          <a:prstGeom prst="rect">
            <a:avLst/>
          </a:prstGeom>
          <a:solidFill>
            <a:schemeClr val="tx1">
              <a:lumMod val="40000"/>
              <a:lumOff val="60000"/>
            </a:schemeClr>
          </a:solidFill>
          <a:ln>
            <a:noFill/>
          </a:ln>
        </p:spPr>
        <p:txBody>
          <a:bodyPr wrap="square" lIns="91440" tIns="45720" rIns="91440" bIns="45720">
            <a:spAutoFit/>
          </a:bodyPr>
          <a:lstStyle/>
          <a:p>
            <a:pPr algn="ctr"/>
            <a:r>
              <a:rPr lang="fr-FR" sz="1050">
                <a:solidFill>
                  <a:schemeClr val="bg1"/>
                </a:solidFill>
                <a:latin typeface="Report" panose="02000506020000020003" pitchFamily="2" charset="0"/>
              </a:rPr>
              <a:t>13 août 2021</a:t>
            </a:r>
          </a:p>
          <a:p>
            <a:pPr algn="ctr"/>
            <a:r>
              <a:rPr lang="fr-FR" sz="1050">
                <a:solidFill>
                  <a:schemeClr val="bg1"/>
                </a:solidFill>
                <a:latin typeface="Report" panose="02000506020000020003" pitchFamily="2" charset="0"/>
              </a:rPr>
              <a:t>Lancement réglementaire du financement inédit à l’équipement du Ségur numérique</a:t>
            </a:r>
          </a:p>
        </p:txBody>
      </p:sp>
      <p:sp>
        <p:nvSpPr>
          <p:cNvPr id="46" name="Rectangle 45">
            <a:extLst>
              <a:ext uri="{FF2B5EF4-FFF2-40B4-BE49-F238E27FC236}">
                <a16:creationId xmlns:a16="http://schemas.microsoft.com/office/drawing/2014/main" id="{4A8089E1-35C2-F0B3-4F65-A1CD49074A5D}"/>
              </a:ext>
            </a:extLst>
          </p:cNvPr>
          <p:cNvSpPr/>
          <p:nvPr/>
        </p:nvSpPr>
        <p:spPr>
          <a:xfrm>
            <a:off x="4628788" y="1893248"/>
            <a:ext cx="1289483" cy="577081"/>
          </a:xfrm>
          <a:prstGeom prst="rect">
            <a:avLst/>
          </a:prstGeom>
          <a:solidFill>
            <a:schemeClr val="tx1">
              <a:lumMod val="20000"/>
              <a:lumOff val="80000"/>
            </a:schemeClr>
          </a:solidFill>
          <a:ln>
            <a:noFill/>
          </a:ln>
        </p:spPr>
        <p:txBody>
          <a:bodyPr wrap="square" lIns="91440" tIns="45720" rIns="91440" bIns="45720">
            <a:spAutoFit/>
          </a:bodyPr>
          <a:lstStyle/>
          <a:p>
            <a:pPr algn="ctr"/>
            <a:r>
              <a:rPr lang="fr-FR" sz="1050">
                <a:solidFill>
                  <a:schemeClr val="bg1"/>
                </a:solidFill>
                <a:latin typeface="Report" panose="02000506020000020003" pitchFamily="2" charset="0"/>
              </a:rPr>
              <a:t>31 janvier 2022</a:t>
            </a:r>
          </a:p>
          <a:p>
            <a:pPr algn="ctr"/>
            <a:r>
              <a:rPr lang="fr-FR" sz="1050">
                <a:solidFill>
                  <a:schemeClr val="bg1"/>
                </a:solidFill>
                <a:latin typeface="Report" panose="02000506020000020003" pitchFamily="2" charset="0"/>
              </a:rPr>
              <a:t>Lancement de Mon espace santé</a:t>
            </a:r>
          </a:p>
        </p:txBody>
      </p:sp>
      <p:pic>
        <p:nvPicPr>
          <p:cNvPr id="48" name="Image 47" descr="Une image contenant Graphique, Police, graphisme, conception&#10;&#10;Description générée automatiquement">
            <a:extLst>
              <a:ext uri="{FF2B5EF4-FFF2-40B4-BE49-F238E27FC236}">
                <a16:creationId xmlns:a16="http://schemas.microsoft.com/office/drawing/2014/main" id="{B7B70FD7-DF7A-FC5B-2D96-5474295C223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38149" y="3336486"/>
            <a:ext cx="1118220" cy="754798"/>
          </a:xfrm>
          <a:prstGeom prst="rect">
            <a:avLst/>
          </a:prstGeom>
        </p:spPr>
      </p:pic>
      <p:cxnSp>
        <p:nvCxnSpPr>
          <p:cNvPr id="50" name="Connecteur droit avec flèche 49">
            <a:extLst>
              <a:ext uri="{FF2B5EF4-FFF2-40B4-BE49-F238E27FC236}">
                <a16:creationId xmlns:a16="http://schemas.microsoft.com/office/drawing/2014/main" id="{5C0C7E22-5207-7A7C-1560-F944771D1977}"/>
              </a:ext>
            </a:extLst>
          </p:cNvPr>
          <p:cNvCxnSpPr/>
          <p:nvPr/>
        </p:nvCxnSpPr>
        <p:spPr>
          <a:xfrm>
            <a:off x="293691" y="1443046"/>
            <a:ext cx="5599571" cy="0"/>
          </a:xfrm>
          <a:prstGeom prst="straightConnector1">
            <a:avLst/>
          </a:prstGeom>
          <a:ln w="76200">
            <a:tailEnd type="triangle"/>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1" name="ZoneTexte 50">
            <a:extLst>
              <a:ext uri="{FF2B5EF4-FFF2-40B4-BE49-F238E27FC236}">
                <a16:creationId xmlns:a16="http://schemas.microsoft.com/office/drawing/2014/main" id="{E3E744D5-803A-9953-6EE1-A1D7EC2E6C65}"/>
              </a:ext>
            </a:extLst>
          </p:cNvPr>
          <p:cNvSpPr txBox="1"/>
          <p:nvPr/>
        </p:nvSpPr>
        <p:spPr>
          <a:xfrm>
            <a:off x="1712743" y="1115172"/>
            <a:ext cx="2523063" cy="369332"/>
          </a:xfrm>
          <a:prstGeom prst="rect">
            <a:avLst/>
          </a:prstGeom>
          <a:noFill/>
        </p:spPr>
        <p:txBody>
          <a:bodyPr wrap="none" rtlCol="0">
            <a:spAutoFit/>
          </a:bodyPr>
          <a:lstStyle/>
          <a:p>
            <a:r>
              <a:rPr lang="fr-FR"/>
              <a:t>Première feuille de route</a:t>
            </a:r>
          </a:p>
        </p:txBody>
      </p:sp>
      <p:cxnSp>
        <p:nvCxnSpPr>
          <p:cNvPr id="52" name="Connecteur droit avec flèche 51">
            <a:extLst>
              <a:ext uri="{FF2B5EF4-FFF2-40B4-BE49-F238E27FC236}">
                <a16:creationId xmlns:a16="http://schemas.microsoft.com/office/drawing/2014/main" id="{4B6491A0-6EAD-08C5-C659-CF1E3D73CDB2}"/>
              </a:ext>
            </a:extLst>
          </p:cNvPr>
          <p:cNvCxnSpPr/>
          <p:nvPr/>
        </p:nvCxnSpPr>
        <p:spPr>
          <a:xfrm>
            <a:off x="5968324" y="1459413"/>
            <a:ext cx="5599571" cy="0"/>
          </a:xfrm>
          <a:prstGeom prst="straightConnector1">
            <a:avLst/>
          </a:prstGeom>
          <a:ln w="76200">
            <a:tailEnd type="triangle"/>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53" name="ZoneTexte 52">
            <a:extLst>
              <a:ext uri="{FF2B5EF4-FFF2-40B4-BE49-F238E27FC236}">
                <a16:creationId xmlns:a16="http://schemas.microsoft.com/office/drawing/2014/main" id="{CC71EA13-65CF-CA62-F999-8E48F1BE0100}"/>
              </a:ext>
            </a:extLst>
          </p:cNvPr>
          <p:cNvSpPr txBox="1"/>
          <p:nvPr/>
        </p:nvSpPr>
        <p:spPr>
          <a:xfrm>
            <a:off x="7471493" y="1077502"/>
            <a:ext cx="2614049" cy="369332"/>
          </a:xfrm>
          <a:prstGeom prst="rect">
            <a:avLst/>
          </a:prstGeom>
          <a:noFill/>
        </p:spPr>
        <p:txBody>
          <a:bodyPr wrap="none" rtlCol="0">
            <a:spAutoFit/>
          </a:bodyPr>
          <a:lstStyle/>
          <a:p>
            <a:r>
              <a:rPr lang="fr-FR"/>
              <a:t>Deuxième feuille de route</a:t>
            </a:r>
          </a:p>
        </p:txBody>
      </p:sp>
      <p:pic>
        <p:nvPicPr>
          <p:cNvPr id="59" name="Image 58">
            <a:extLst>
              <a:ext uri="{FF2B5EF4-FFF2-40B4-BE49-F238E27FC236}">
                <a16:creationId xmlns:a16="http://schemas.microsoft.com/office/drawing/2014/main" id="{70B07CBF-CE20-9731-8848-813088B34BDE}"/>
              </a:ext>
            </a:extLst>
          </p:cNvPr>
          <p:cNvPicPr>
            <a:picLocks noChangeAspect="1"/>
          </p:cNvPicPr>
          <p:nvPr/>
        </p:nvPicPr>
        <p:blipFill>
          <a:blip r:embed="rId7"/>
          <a:stretch>
            <a:fillRect/>
          </a:stretch>
        </p:blipFill>
        <p:spPr>
          <a:xfrm>
            <a:off x="6222032" y="4657266"/>
            <a:ext cx="2297852" cy="1181487"/>
          </a:xfrm>
          <a:prstGeom prst="rect">
            <a:avLst/>
          </a:prstGeom>
        </p:spPr>
      </p:pic>
      <p:pic>
        <p:nvPicPr>
          <p:cNvPr id="61" name="Image 60">
            <a:extLst>
              <a:ext uri="{FF2B5EF4-FFF2-40B4-BE49-F238E27FC236}">
                <a16:creationId xmlns:a16="http://schemas.microsoft.com/office/drawing/2014/main" id="{B0F45E00-57E0-95B4-2F9C-9982AE20CCD5}"/>
              </a:ext>
            </a:extLst>
          </p:cNvPr>
          <p:cNvPicPr>
            <a:picLocks noChangeAspect="1"/>
          </p:cNvPicPr>
          <p:nvPr/>
        </p:nvPicPr>
        <p:blipFill>
          <a:blip r:embed="rId8"/>
          <a:stretch>
            <a:fillRect/>
          </a:stretch>
        </p:blipFill>
        <p:spPr>
          <a:xfrm>
            <a:off x="8763399" y="4657266"/>
            <a:ext cx="2553379" cy="1181487"/>
          </a:xfrm>
          <a:prstGeom prst="rect">
            <a:avLst/>
          </a:prstGeom>
        </p:spPr>
      </p:pic>
    </p:spTree>
    <p:extLst>
      <p:ext uri="{BB962C8B-B14F-4D97-AF65-F5344CB8AC3E}">
        <p14:creationId xmlns:p14="http://schemas.microsoft.com/office/powerpoint/2010/main" val="508041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500"/>
                                        <p:tgtEl>
                                          <p:spTgt spid="3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1000" fill="hold"/>
                                        <p:tgtEl>
                                          <p:spTgt spid="28"/>
                                        </p:tgtEl>
                                        <p:attrNameLst>
                                          <p:attrName>ppt_x</p:attrName>
                                        </p:attrNameLst>
                                      </p:cBhvr>
                                      <p:tavLst>
                                        <p:tav tm="0">
                                          <p:val>
                                            <p:strVal val="#ppt_x"/>
                                          </p:val>
                                        </p:tav>
                                        <p:tav tm="100000">
                                          <p:val>
                                            <p:strVal val="#ppt_x"/>
                                          </p:val>
                                        </p:tav>
                                      </p:tavLst>
                                    </p:anim>
                                    <p:anim calcmode="lin" valueType="num">
                                      <p:cBhvr additive="base">
                                        <p:cTn id="18" dur="1000" fill="hold"/>
                                        <p:tgtEl>
                                          <p:spTgt spid="28"/>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1" fill="hold" grpId="0" nodeType="clickEffect">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cBhvr additive="base">
                                        <p:cTn id="23" dur="1000" fill="hold"/>
                                        <p:tgtEl>
                                          <p:spTgt spid="40"/>
                                        </p:tgtEl>
                                        <p:attrNameLst>
                                          <p:attrName>ppt_x</p:attrName>
                                        </p:attrNameLst>
                                      </p:cBhvr>
                                      <p:tavLst>
                                        <p:tav tm="0">
                                          <p:val>
                                            <p:strVal val="#ppt_x"/>
                                          </p:val>
                                        </p:tav>
                                        <p:tav tm="100000">
                                          <p:val>
                                            <p:strVal val="#ppt_x"/>
                                          </p:val>
                                        </p:tav>
                                      </p:tavLst>
                                    </p:anim>
                                    <p:anim calcmode="lin" valueType="num">
                                      <p:cBhvr additive="base">
                                        <p:cTn id="24" dur="1000" fill="hold"/>
                                        <p:tgtEl>
                                          <p:spTgt spid="40"/>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500"/>
                                        <p:tgtEl>
                                          <p:spTgt spid="29"/>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1" fill="hold" grpId="0" nodeType="clickEffect">
                                  <p:stCondLst>
                                    <p:cond delay="0"/>
                                  </p:stCondLst>
                                  <p:childTnLst>
                                    <p:set>
                                      <p:cBhvr>
                                        <p:cTn id="38" dur="1" fill="hold">
                                          <p:stCondLst>
                                            <p:cond delay="0"/>
                                          </p:stCondLst>
                                        </p:cTn>
                                        <p:tgtEl>
                                          <p:spTgt spid="41"/>
                                        </p:tgtEl>
                                        <p:attrNameLst>
                                          <p:attrName>style.visibility</p:attrName>
                                        </p:attrNameLst>
                                      </p:cBhvr>
                                      <p:to>
                                        <p:strVal val="visible"/>
                                      </p:to>
                                    </p:set>
                                    <p:anim calcmode="lin" valueType="num">
                                      <p:cBhvr additive="base">
                                        <p:cTn id="39" dur="1000" fill="hold"/>
                                        <p:tgtEl>
                                          <p:spTgt spid="41"/>
                                        </p:tgtEl>
                                        <p:attrNameLst>
                                          <p:attrName>ppt_x</p:attrName>
                                        </p:attrNameLst>
                                      </p:cBhvr>
                                      <p:tavLst>
                                        <p:tav tm="0">
                                          <p:val>
                                            <p:strVal val="#ppt_x"/>
                                          </p:val>
                                        </p:tav>
                                        <p:tav tm="100000">
                                          <p:val>
                                            <p:strVal val="#ppt_x"/>
                                          </p:val>
                                        </p:tav>
                                      </p:tavLst>
                                    </p:anim>
                                    <p:anim calcmode="lin" valueType="num">
                                      <p:cBhvr additive="base">
                                        <p:cTn id="40" dur="1000" fill="hold"/>
                                        <p:tgtEl>
                                          <p:spTgt spid="41"/>
                                        </p:tgtEl>
                                        <p:attrNameLst>
                                          <p:attrName>ppt_y</p:attrName>
                                        </p:attrNameLst>
                                      </p:cBhvr>
                                      <p:tavLst>
                                        <p:tav tm="0">
                                          <p:val>
                                            <p:strVal val="0-#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fade">
                                      <p:cBhvr>
                                        <p:cTn id="45" dur="3000"/>
                                        <p:tgtEl>
                                          <p:spTgt spid="42"/>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fade">
                                      <p:cBhvr>
                                        <p:cTn id="50" dur="3000"/>
                                        <p:tgtEl>
                                          <p:spTgt spid="43"/>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fade">
                                      <p:cBhvr>
                                        <p:cTn id="60" dur="500"/>
                                        <p:tgtEl>
                                          <p:spTgt spid="30"/>
                                        </p:tgtEl>
                                      </p:cBhvr>
                                    </p:animEffect>
                                  </p:childTnLst>
                                </p:cTn>
                              </p:par>
                            </p:childTnLst>
                          </p:cTn>
                        </p:par>
                      </p:childTnLst>
                    </p:cTn>
                  </p:par>
                  <p:par>
                    <p:cTn id="61" fill="hold">
                      <p:stCondLst>
                        <p:cond delay="indefinite"/>
                      </p:stCondLst>
                      <p:childTnLst>
                        <p:par>
                          <p:cTn id="62" fill="hold">
                            <p:stCondLst>
                              <p:cond delay="0"/>
                            </p:stCondLst>
                            <p:childTnLst>
                              <p:par>
                                <p:cTn id="63" presetID="2" presetClass="entr" presetSubtype="1" fill="hold" grpId="0" nodeType="clickEffect">
                                  <p:stCondLst>
                                    <p:cond delay="0"/>
                                  </p:stCondLst>
                                  <p:childTnLst>
                                    <p:set>
                                      <p:cBhvr>
                                        <p:cTn id="64" dur="1" fill="hold">
                                          <p:stCondLst>
                                            <p:cond delay="0"/>
                                          </p:stCondLst>
                                        </p:cTn>
                                        <p:tgtEl>
                                          <p:spTgt spid="44"/>
                                        </p:tgtEl>
                                        <p:attrNameLst>
                                          <p:attrName>style.visibility</p:attrName>
                                        </p:attrNameLst>
                                      </p:cBhvr>
                                      <p:to>
                                        <p:strVal val="visible"/>
                                      </p:to>
                                    </p:set>
                                    <p:anim calcmode="lin" valueType="num">
                                      <p:cBhvr additive="base">
                                        <p:cTn id="65" dur="1000" fill="hold"/>
                                        <p:tgtEl>
                                          <p:spTgt spid="44"/>
                                        </p:tgtEl>
                                        <p:attrNameLst>
                                          <p:attrName>ppt_x</p:attrName>
                                        </p:attrNameLst>
                                      </p:cBhvr>
                                      <p:tavLst>
                                        <p:tav tm="0">
                                          <p:val>
                                            <p:strVal val="#ppt_x"/>
                                          </p:val>
                                        </p:tav>
                                        <p:tav tm="100000">
                                          <p:val>
                                            <p:strVal val="#ppt_x"/>
                                          </p:val>
                                        </p:tav>
                                      </p:tavLst>
                                    </p:anim>
                                    <p:anim calcmode="lin" valueType="num">
                                      <p:cBhvr additive="base">
                                        <p:cTn id="66" dur="1000" fill="hold"/>
                                        <p:tgtEl>
                                          <p:spTgt spid="44"/>
                                        </p:tgtEl>
                                        <p:attrNameLst>
                                          <p:attrName>ppt_y</p:attrName>
                                        </p:attrNameLst>
                                      </p:cBhvr>
                                      <p:tavLst>
                                        <p:tav tm="0">
                                          <p:val>
                                            <p:strVal val="0-#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1" fill="hold" grpId="0" nodeType="clickEffect">
                                  <p:stCondLst>
                                    <p:cond delay="0"/>
                                  </p:stCondLst>
                                  <p:childTnLst>
                                    <p:set>
                                      <p:cBhvr>
                                        <p:cTn id="70" dur="1" fill="hold">
                                          <p:stCondLst>
                                            <p:cond delay="0"/>
                                          </p:stCondLst>
                                        </p:cTn>
                                        <p:tgtEl>
                                          <p:spTgt spid="45"/>
                                        </p:tgtEl>
                                        <p:attrNameLst>
                                          <p:attrName>style.visibility</p:attrName>
                                        </p:attrNameLst>
                                      </p:cBhvr>
                                      <p:to>
                                        <p:strVal val="visible"/>
                                      </p:to>
                                    </p:set>
                                    <p:anim calcmode="lin" valueType="num">
                                      <p:cBhvr additive="base">
                                        <p:cTn id="71" dur="1000" fill="hold"/>
                                        <p:tgtEl>
                                          <p:spTgt spid="45"/>
                                        </p:tgtEl>
                                        <p:attrNameLst>
                                          <p:attrName>ppt_x</p:attrName>
                                        </p:attrNameLst>
                                      </p:cBhvr>
                                      <p:tavLst>
                                        <p:tav tm="0">
                                          <p:val>
                                            <p:strVal val="#ppt_x"/>
                                          </p:val>
                                        </p:tav>
                                        <p:tav tm="100000">
                                          <p:val>
                                            <p:strVal val="#ppt_x"/>
                                          </p:val>
                                        </p:tav>
                                      </p:tavLst>
                                    </p:anim>
                                    <p:anim calcmode="lin" valueType="num">
                                      <p:cBhvr additive="base">
                                        <p:cTn id="72" dur="1000" fill="hold"/>
                                        <p:tgtEl>
                                          <p:spTgt spid="45"/>
                                        </p:tgtEl>
                                        <p:attrNameLst>
                                          <p:attrName>ppt_y</p:attrName>
                                        </p:attrNameLst>
                                      </p:cBhvr>
                                      <p:tavLst>
                                        <p:tav tm="0">
                                          <p:val>
                                            <p:strVal val="0-#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500"/>
                                        <p:tgtEl>
                                          <p:spTgt spid="22"/>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31"/>
                                        </p:tgtEl>
                                        <p:attrNameLst>
                                          <p:attrName>style.visibility</p:attrName>
                                        </p:attrNameLst>
                                      </p:cBhvr>
                                      <p:to>
                                        <p:strVal val="visible"/>
                                      </p:to>
                                    </p:set>
                                    <p:animEffect transition="in" filter="fade">
                                      <p:cBhvr>
                                        <p:cTn id="82" dur="500"/>
                                        <p:tgtEl>
                                          <p:spTgt spid="31"/>
                                        </p:tgtEl>
                                      </p:cBhvr>
                                    </p:animEffect>
                                  </p:childTnLst>
                                </p:cTn>
                              </p:par>
                            </p:childTnLst>
                          </p:cTn>
                        </p:par>
                      </p:childTnLst>
                    </p:cTn>
                  </p:par>
                  <p:par>
                    <p:cTn id="83" fill="hold">
                      <p:stCondLst>
                        <p:cond delay="indefinite"/>
                      </p:stCondLst>
                      <p:childTnLst>
                        <p:par>
                          <p:cTn id="84" fill="hold">
                            <p:stCondLst>
                              <p:cond delay="0"/>
                            </p:stCondLst>
                            <p:childTnLst>
                              <p:par>
                                <p:cTn id="85" presetID="2" presetClass="entr" presetSubtype="1" fill="hold" grpId="0" nodeType="clickEffect">
                                  <p:stCondLst>
                                    <p:cond delay="0"/>
                                  </p:stCondLst>
                                  <p:childTnLst>
                                    <p:set>
                                      <p:cBhvr>
                                        <p:cTn id="86" dur="1" fill="hold">
                                          <p:stCondLst>
                                            <p:cond delay="0"/>
                                          </p:stCondLst>
                                        </p:cTn>
                                        <p:tgtEl>
                                          <p:spTgt spid="46"/>
                                        </p:tgtEl>
                                        <p:attrNameLst>
                                          <p:attrName>style.visibility</p:attrName>
                                        </p:attrNameLst>
                                      </p:cBhvr>
                                      <p:to>
                                        <p:strVal val="visible"/>
                                      </p:to>
                                    </p:set>
                                    <p:anim calcmode="lin" valueType="num">
                                      <p:cBhvr additive="base">
                                        <p:cTn id="87" dur="1000" fill="hold"/>
                                        <p:tgtEl>
                                          <p:spTgt spid="46"/>
                                        </p:tgtEl>
                                        <p:attrNameLst>
                                          <p:attrName>ppt_x</p:attrName>
                                        </p:attrNameLst>
                                      </p:cBhvr>
                                      <p:tavLst>
                                        <p:tav tm="0">
                                          <p:val>
                                            <p:strVal val="#ppt_x"/>
                                          </p:val>
                                        </p:tav>
                                        <p:tav tm="100000">
                                          <p:val>
                                            <p:strVal val="#ppt_x"/>
                                          </p:val>
                                        </p:tav>
                                      </p:tavLst>
                                    </p:anim>
                                    <p:anim calcmode="lin" valueType="num">
                                      <p:cBhvr additive="base">
                                        <p:cTn id="88" dur="1000" fill="hold"/>
                                        <p:tgtEl>
                                          <p:spTgt spid="46"/>
                                        </p:tgtEl>
                                        <p:attrNameLst>
                                          <p:attrName>ppt_y</p:attrName>
                                        </p:attrNameLst>
                                      </p:cBhvr>
                                      <p:tavLst>
                                        <p:tav tm="0">
                                          <p:val>
                                            <p:strVal val="0-#ppt_h/2"/>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53" presetClass="entr" presetSubtype="16" fill="hold" nodeType="clickEffect">
                                  <p:stCondLst>
                                    <p:cond delay="0"/>
                                  </p:stCondLst>
                                  <p:childTnLst>
                                    <p:set>
                                      <p:cBhvr>
                                        <p:cTn id="92" dur="1" fill="hold">
                                          <p:stCondLst>
                                            <p:cond delay="0"/>
                                          </p:stCondLst>
                                        </p:cTn>
                                        <p:tgtEl>
                                          <p:spTgt spid="48"/>
                                        </p:tgtEl>
                                        <p:attrNameLst>
                                          <p:attrName>style.visibility</p:attrName>
                                        </p:attrNameLst>
                                      </p:cBhvr>
                                      <p:to>
                                        <p:strVal val="visible"/>
                                      </p:to>
                                    </p:set>
                                    <p:anim calcmode="lin" valueType="num">
                                      <p:cBhvr>
                                        <p:cTn id="93" dur="500" fill="hold"/>
                                        <p:tgtEl>
                                          <p:spTgt spid="48"/>
                                        </p:tgtEl>
                                        <p:attrNameLst>
                                          <p:attrName>ppt_w</p:attrName>
                                        </p:attrNameLst>
                                      </p:cBhvr>
                                      <p:tavLst>
                                        <p:tav tm="0">
                                          <p:val>
                                            <p:fltVal val="0"/>
                                          </p:val>
                                        </p:tav>
                                        <p:tav tm="100000">
                                          <p:val>
                                            <p:strVal val="#ppt_w"/>
                                          </p:val>
                                        </p:tav>
                                      </p:tavLst>
                                    </p:anim>
                                    <p:anim calcmode="lin" valueType="num">
                                      <p:cBhvr>
                                        <p:cTn id="94" dur="500" fill="hold"/>
                                        <p:tgtEl>
                                          <p:spTgt spid="48"/>
                                        </p:tgtEl>
                                        <p:attrNameLst>
                                          <p:attrName>ppt_h</p:attrName>
                                        </p:attrNameLst>
                                      </p:cBhvr>
                                      <p:tavLst>
                                        <p:tav tm="0">
                                          <p:val>
                                            <p:fltVal val="0"/>
                                          </p:val>
                                        </p:tav>
                                        <p:tav tm="100000">
                                          <p:val>
                                            <p:strVal val="#ppt_h"/>
                                          </p:val>
                                        </p:tav>
                                      </p:tavLst>
                                    </p:anim>
                                    <p:animEffect transition="in" filter="fade">
                                      <p:cBhvr>
                                        <p:cTn id="95" dur="500"/>
                                        <p:tgtEl>
                                          <p:spTgt spid="48"/>
                                        </p:tgtEl>
                                      </p:cBhvr>
                                    </p:animEffect>
                                  </p:childTnLst>
                                </p:cTn>
                              </p:par>
                            </p:childTnLst>
                          </p:cTn>
                        </p:par>
                      </p:childTnLst>
                    </p:cTn>
                  </p:par>
                  <p:par>
                    <p:cTn id="96" fill="hold">
                      <p:stCondLst>
                        <p:cond delay="indefinite"/>
                      </p:stCondLst>
                      <p:childTnLst>
                        <p:par>
                          <p:cTn id="97" fill="hold">
                            <p:stCondLst>
                              <p:cond delay="0"/>
                            </p:stCondLst>
                            <p:childTnLst>
                              <p:par>
                                <p:cTn id="98" presetID="26" presetClass="emph" presetSubtype="0" fill="hold" nodeType="clickEffect">
                                  <p:stCondLst>
                                    <p:cond delay="0"/>
                                  </p:stCondLst>
                                  <p:childTnLst>
                                    <p:animEffect transition="out" filter="fade">
                                      <p:cBhvr>
                                        <p:cTn id="99" dur="3000" tmFilter="0, 0; .2, .5; .8, .5; 1, 0"/>
                                        <p:tgtEl>
                                          <p:spTgt spid="48"/>
                                        </p:tgtEl>
                                      </p:cBhvr>
                                    </p:animEffect>
                                    <p:animScale>
                                      <p:cBhvr>
                                        <p:cTn id="100" dur="1500" autoRev="1" fill="hold"/>
                                        <p:tgtEl>
                                          <p:spTgt spid="48"/>
                                        </p:tgtEl>
                                      </p:cBhvr>
                                      <p:by x="105000" y="105000"/>
                                    </p:animScale>
                                  </p:childTnLst>
                                </p:cTn>
                              </p:par>
                            </p:childTnLst>
                          </p:cTn>
                        </p:par>
                      </p:childTnLst>
                    </p:cTn>
                  </p:par>
                  <p:par>
                    <p:cTn id="101" fill="hold">
                      <p:stCondLst>
                        <p:cond delay="indefinite"/>
                      </p:stCondLst>
                      <p:childTnLst>
                        <p:par>
                          <p:cTn id="102" fill="hold">
                            <p:stCondLst>
                              <p:cond delay="0"/>
                            </p:stCondLst>
                            <p:childTnLst>
                              <p:par>
                                <p:cTn id="103" presetID="2" presetClass="entr" presetSubtype="8" fill="hold" nodeType="clickEffect">
                                  <p:stCondLst>
                                    <p:cond delay="0"/>
                                  </p:stCondLst>
                                  <p:childTnLst>
                                    <p:set>
                                      <p:cBhvr>
                                        <p:cTn id="104" dur="1" fill="hold">
                                          <p:stCondLst>
                                            <p:cond delay="0"/>
                                          </p:stCondLst>
                                        </p:cTn>
                                        <p:tgtEl>
                                          <p:spTgt spid="50"/>
                                        </p:tgtEl>
                                        <p:attrNameLst>
                                          <p:attrName>style.visibility</p:attrName>
                                        </p:attrNameLst>
                                      </p:cBhvr>
                                      <p:to>
                                        <p:strVal val="visible"/>
                                      </p:to>
                                    </p:set>
                                    <p:anim calcmode="lin" valueType="num">
                                      <p:cBhvr additive="base">
                                        <p:cTn id="105" dur="2000" fill="hold"/>
                                        <p:tgtEl>
                                          <p:spTgt spid="50"/>
                                        </p:tgtEl>
                                        <p:attrNameLst>
                                          <p:attrName>ppt_x</p:attrName>
                                        </p:attrNameLst>
                                      </p:cBhvr>
                                      <p:tavLst>
                                        <p:tav tm="0">
                                          <p:val>
                                            <p:strVal val="0-#ppt_w/2"/>
                                          </p:val>
                                        </p:tav>
                                        <p:tav tm="100000">
                                          <p:val>
                                            <p:strVal val="#ppt_x"/>
                                          </p:val>
                                        </p:tav>
                                      </p:tavLst>
                                    </p:anim>
                                    <p:anim calcmode="lin" valueType="num">
                                      <p:cBhvr additive="base">
                                        <p:cTn id="106" dur="2000" fill="hold"/>
                                        <p:tgtEl>
                                          <p:spTgt spid="50"/>
                                        </p:tgtEl>
                                        <p:attrNameLst>
                                          <p:attrName>ppt_y</p:attrName>
                                        </p:attrNameLst>
                                      </p:cBhvr>
                                      <p:tavLst>
                                        <p:tav tm="0">
                                          <p:val>
                                            <p:strVal val="#ppt_y"/>
                                          </p:val>
                                        </p:tav>
                                        <p:tav tm="100000">
                                          <p:val>
                                            <p:strVal val="#ppt_y"/>
                                          </p:val>
                                        </p:tav>
                                      </p:tavLst>
                                    </p:anim>
                                  </p:childTnLst>
                                </p:cTn>
                              </p:par>
                            </p:childTnLst>
                          </p:cTn>
                        </p:par>
                      </p:childTnLst>
                    </p:cTn>
                  </p:par>
                  <p:par>
                    <p:cTn id="107" fill="hold">
                      <p:stCondLst>
                        <p:cond delay="indefinite"/>
                      </p:stCondLst>
                      <p:childTnLst>
                        <p:par>
                          <p:cTn id="108" fill="hold">
                            <p:stCondLst>
                              <p:cond delay="0"/>
                            </p:stCondLst>
                            <p:childTnLst>
                              <p:par>
                                <p:cTn id="109" presetID="10" presetClass="entr" presetSubtype="0" fill="hold" grpId="0" nodeType="clickEffect">
                                  <p:stCondLst>
                                    <p:cond delay="0"/>
                                  </p:stCondLst>
                                  <p:childTnLst>
                                    <p:set>
                                      <p:cBhvr>
                                        <p:cTn id="110" dur="1" fill="hold">
                                          <p:stCondLst>
                                            <p:cond delay="0"/>
                                          </p:stCondLst>
                                        </p:cTn>
                                        <p:tgtEl>
                                          <p:spTgt spid="51"/>
                                        </p:tgtEl>
                                        <p:attrNameLst>
                                          <p:attrName>style.visibility</p:attrName>
                                        </p:attrNameLst>
                                      </p:cBhvr>
                                      <p:to>
                                        <p:strVal val="visible"/>
                                      </p:to>
                                    </p:set>
                                    <p:animEffect transition="in" filter="fade">
                                      <p:cBhvr>
                                        <p:cTn id="111" dur="500"/>
                                        <p:tgtEl>
                                          <p:spTgt spid="51"/>
                                        </p:tgtEl>
                                      </p:cBhvr>
                                    </p:animEffect>
                                  </p:childTnLst>
                                </p:cTn>
                              </p:par>
                            </p:childTnLst>
                          </p:cTn>
                        </p:par>
                      </p:childTnLst>
                    </p:cTn>
                  </p:par>
                  <p:par>
                    <p:cTn id="112" fill="hold">
                      <p:stCondLst>
                        <p:cond delay="indefinite"/>
                      </p:stCondLst>
                      <p:childTnLst>
                        <p:par>
                          <p:cTn id="113" fill="hold">
                            <p:stCondLst>
                              <p:cond delay="0"/>
                            </p:stCondLst>
                            <p:childTnLst>
                              <p:par>
                                <p:cTn id="114" presetID="10" presetClass="entr" presetSubtype="0" fill="hold" grpId="0" nodeType="clickEffect">
                                  <p:stCondLst>
                                    <p:cond delay="0"/>
                                  </p:stCondLst>
                                  <p:childTnLst>
                                    <p:set>
                                      <p:cBhvr>
                                        <p:cTn id="115" dur="1" fill="hold">
                                          <p:stCondLst>
                                            <p:cond delay="0"/>
                                          </p:stCondLst>
                                        </p:cTn>
                                        <p:tgtEl>
                                          <p:spTgt spid="23"/>
                                        </p:tgtEl>
                                        <p:attrNameLst>
                                          <p:attrName>style.visibility</p:attrName>
                                        </p:attrNameLst>
                                      </p:cBhvr>
                                      <p:to>
                                        <p:strVal val="visible"/>
                                      </p:to>
                                    </p:set>
                                    <p:animEffect transition="in" filter="fade">
                                      <p:cBhvr>
                                        <p:cTn id="116" dur="500"/>
                                        <p:tgtEl>
                                          <p:spTgt spid="23"/>
                                        </p:tgtEl>
                                      </p:cBhvr>
                                    </p:animEffect>
                                  </p:childTnLst>
                                </p:cTn>
                              </p:par>
                            </p:childTnLst>
                          </p:cTn>
                        </p:par>
                      </p:childTnLst>
                    </p:cTn>
                  </p:par>
                  <p:par>
                    <p:cTn id="117" fill="hold">
                      <p:stCondLst>
                        <p:cond delay="indefinite"/>
                      </p:stCondLst>
                      <p:childTnLst>
                        <p:par>
                          <p:cTn id="118" fill="hold">
                            <p:stCondLst>
                              <p:cond delay="0"/>
                            </p:stCondLst>
                            <p:childTnLst>
                              <p:par>
                                <p:cTn id="119" presetID="10" presetClass="entr" presetSubtype="0" fill="hold" grpId="0" nodeType="clickEffect">
                                  <p:stCondLst>
                                    <p:cond delay="0"/>
                                  </p:stCondLst>
                                  <p:childTnLst>
                                    <p:set>
                                      <p:cBhvr>
                                        <p:cTn id="120" dur="1" fill="hold">
                                          <p:stCondLst>
                                            <p:cond delay="0"/>
                                          </p:stCondLst>
                                        </p:cTn>
                                        <p:tgtEl>
                                          <p:spTgt spid="32"/>
                                        </p:tgtEl>
                                        <p:attrNameLst>
                                          <p:attrName>style.visibility</p:attrName>
                                        </p:attrNameLst>
                                      </p:cBhvr>
                                      <p:to>
                                        <p:strVal val="visible"/>
                                      </p:to>
                                    </p:set>
                                    <p:animEffect transition="in" filter="fade">
                                      <p:cBhvr>
                                        <p:cTn id="121" dur="500"/>
                                        <p:tgtEl>
                                          <p:spTgt spid="32"/>
                                        </p:tgtEl>
                                      </p:cBhvr>
                                    </p:animEffect>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grpId="0" nodeType="clickEffect">
                                  <p:stCondLst>
                                    <p:cond delay="0"/>
                                  </p:stCondLst>
                                  <p:childTnLst>
                                    <p:set>
                                      <p:cBhvr>
                                        <p:cTn id="125" dur="1" fill="hold">
                                          <p:stCondLst>
                                            <p:cond delay="0"/>
                                          </p:stCondLst>
                                        </p:cTn>
                                        <p:tgtEl>
                                          <p:spTgt spid="24"/>
                                        </p:tgtEl>
                                        <p:attrNameLst>
                                          <p:attrName>style.visibility</p:attrName>
                                        </p:attrNameLst>
                                      </p:cBhvr>
                                      <p:to>
                                        <p:strVal val="visible"/>
                                      </p:to>
                                    </p:set>
                                    <p:animEffect transition="in" filter="fade">
                                      <p:cBhvr>
                                        <p:cTn id="126" dur="2000"/>
                                        <p:tgtEl>
                                          <p:spTgt spid="24"/>
                                        </p:tgtEl>
                                      </p:cBhvr>
                                    </p:animEffect>
                                  </p:childTnLst>
                                </p:cTn>
                              </p:par>
                            </p:childTnLst>
                          </p:cTn>
                        </p:par>
                      </p:childTnLst>
                    </p:cTn>
                  </p:par>
                  <p:par>
                    <p:cTn id="127" fill="hold">
                      <p:stCondLst>
                        <p:cond delay="indefinite"/>
                      </p:stCondLst>
                      <p:childTnLst>
                        <p:par>
                          <p:cTn id="128" fill="hold">
                            <p:stCondLst>
                              <p:cond delay="0"/>
                            </p:stCondLst>
                            <p:childTnLst>
                              <p:par>
                                <p:cTn id="129" presetID="10" presetClass="entr" presetSubtype="0" fill="hold" grpId="0" nodeType="clickEffect">
                                  <p:stCondLst>
                                    <p:cond delay="0"/>
                                  </p:stCondLst>
                                  <p:childTnLst>
                                    <p:set>
                                      <p:cBhvr>
                                        <p:cTn id="130" dur="1" fill="hold">
                                          <p:stCondLst>
                                            <p:cond delay="0"/>
                                          </p:stCondLst>
                                        </p:cTn>
                                        <p:tgtEl>
                                          <p:spTgt spid="33"/>
                                        </p:tgtEl>
                                        <p:attrNameLst>
                                          <p:attrName>style.visibility</p:attrName>
                                        </p:attrNameLst>
                                      </p:cBhvr>
                                      <p:to>
                                        <p:strVal val="visible"/>
                                      </p:to>
                                    </p:set>
                                    <p:animEffect transition="in" filter="fade">
                                      <p:cBhvr>
                                        <p:cTn id="131" dur="2000"/>
                                        <p:tgtEl>
                                          <p:spTgt spid="33"/>
                                        </p:tgtEl>
                                      </p:cBhvr>
                                    </p:animEffect>
                                  </p:childTnLst>
                                </p:cTn>
                              </p:par>
                            </p:childTnLst>
                          </p:cTn>
                        </p:par>
                      </p:childTnLst>
                    </p:cTn>
                  </p:par>
                  <p:par>
                    <p:cTn id="132" fill="hold">
                      <p:stCondLst>
                        <p:cond delay="indefinite"/>
                      </p:stCondLst>
                      <p:childTnLst>
                        <p:par>
                          <p:cTn id="133" fill="hold">
                            <p:stCondLst>
                              <p:cond delay="0"/>
                            </p:stCondLst>
                            <p:childTnLst>
                              <p:par>
                                <p:cTn id="134" presetID="10" presetClass="entr" presetSubtype="0" fill="hold" grpId="0" nodeType="clickEffect">
                                  <p:stCondLst>
                                    <p:cond delay="0"/>
                                  </p:stCondLst>
                                  <p:childTnLst>
                                    <p:set>
                                      <p:cBhvr>
                                        <p:cTn id="135" dur="1" fill="hold">
                                          <p:stCondLst>
                                            <p:cond delay="0"/>
                                          </p:stCondLst>
                                        </p:cTn>
                                        <p:tgtEl>
                                          <p:spTgt spid="25"/>
                                        </p:tgtEl>
                                        <p:attrNameLst>
                                          <p:attrName>style.visibility</p:attrName>
                                        </p:attrNameLst>
                                      </p:cBhvr>
                                      <p:to>
                                        <p:strVal val="visible"/>
                                      </p:to>
                                    </p:set>
                                    <p:animEffect transition="in" filter="fade">
                                      <p:cBhvr>
                                        <p:cTn id="136" dur="2000"/>
                                        <p:tgtEl>
                                          <p:spTgt spid="25"/>
                                        </p:tgtEl>
                                      </p:cBhvr>
                                    </p:animEffect>
                                  </p:childTnLst>
                                </p:cTn>
                              </p:par>
                            </p:childTnLst>
                          </p:cTn>
                        </p:par>
                      </p:childTnLst>
                    </p:cTn>
                  </p:par>
                  <p:par>
                    <p:cTn id="137" fill="hold">
                      <p:stCondLst>
                        <p:cond delay="indefinite"/>
                      </p:stCondLst>
                      <p:childTnLst>
                        <p:par>
                          <p:cTn id="138" fill="hold">
                            <p:stCondLst>
                              <p:cond delay="0"/>
                            </p:stCondLst>
                            <p:childTnLst>
                              <p:par>
                                <p:cTn id="139" presetID="10" presetClass="entr" presetSubtype="0" fill="hold" grpId="0" nodeType="clickEffect">
                                  <p:stCondLst>
                                    <p:cond delay="0"/>
                                  </p:stCondLst>
                                  <p:childTnLst>
                                    <p:set>
                                      <p:cBhvr>
                                        <p:cTn id="140" dur="1" fill="hold">
                                          <p:stCondLst>
                                            <p:cond delay="0"/>
                                          </p:stCondLst>
                                        </p:cTn>
                                        <p:tgtEl>
                                          <p:spTgt spid="34"/>
                                        </p:tgtEl>
                                        <p:attrNameLst>
                                          <p:attrName>style.visibility</p:attrName>
                                        </p:attrNameLst>
                                      </p:cBhvr>
                                      <p:to>
                                        <p:strVal val="visible"/>
                                      </p:to>
                                    </p:set>
                                    <p:animEffect transition="in" filter="fade">
                                      <p:cBhvr>
                                        <p:cTn id="141" dur="2000"/>
                                        <p:tgtEl>
                                          <p:spTgt spid="34"/>
                                        </p:tgtEl>
                                      </p:cBhvr>
                                    </p:animEffect>
                                  </p:childTnLst>
                                </p:cTn>
                              </p:par>
                            </p:childTnLst>
                          </p:cTn>
                        </p:par>
                      </p:childTnLst>
                    </p:cTn>
                  </p:par>
                  <p:par>
                    <p:cTn id="142" fill="hold">
                      <p:stCondLst>
                        <p:cond delay="indefinite"/>
                      </p:stCondLst>
                      <p:childTnLst>
                        <p:par>
                          <p:cTn id="143" fill="hold">
                            <p:stCondLst>
                              <p:cond delay="0"/>
                            </p:stCondLst>
                            <p:childTnLst>
                              <p:par>
                                <p:cTn id="144" presetID="10" presetClass="entr" presetSubtype="0" fill="hold" grpId="0" nodeType="clickEffect">
                                  <p:stCondLst>
                                    <p:cond delay="0"/>
                                  </p:stCondLst>
                                  <p:childTnLst>
                                    <p:set>
                                      <p:cBhvr>
                                        <p:cTn id="145" dur="1" fill="hold">
                                          <p:stCondLst>
                                            <p:cond delay="0"/>
                                          </p:stCondLst>
                                        </p:cTn>
                                        <p:tgtEl>
                                          <p:spTgt spid="26"/>
                                        </p:tgtEl>
                                        <p:attrNameLst>
                                          <p:attrName>style.visibility</p:attrName>
                                        </p:attrNameLst>
                                      </p:cBhvr>
                                      <p:to>
                                        <p:strVal val="visible"/>
                                      </p:to>
                                    </p:set>
                                    <p:animEffect transition="in" filter="fade">
                                      <p:cBhvr>
                                        <p:cTn id="146" dur="2000"/>
                                        <p:tgtEl>
                                          <p:spTgt spid="26"/>
                                        </p:tgtEl>
                                      </p:cBhvr>
                                    </p:animEffect>
                                  </p:childTnLst>
                                </p:cTn>
                              </p:par>
                            </p:childTnLst>
                          </p:cTn>
                        </p:par>
                      </p:childTnLst>
                    </p:cTn>
                  </p:par>
                  <p:par>
                    <p:cTn id="147" fill="hold">
                      <p:stCondLst>
                        <p:cond delay="indefinite"/>
                      </p:stCondLst>
                      <p:childTnLst>
                        <p:par>
                          <p:cTn id="148" fill="hold">
                            <p:stCondLst>
                              <p:cond delay="0"/>
                            </p:stCondLst>
                            <p:childTnLst>
                              <p:par>
                                <p:cTn id="149" presetID="10" presetClass="entr" presetSubtype="0" fill="hold" grpId="0" nodeType="clickEffect">
                                  <p:stCondLst>
                                    <p:cond delay="0"/>
                                  </p:stCondLst>
                                  <p:childTnLst>
                                    <p:set>
                                      <p:cBhvr>
                                        <p:cTn id="150" dur="1" fill="hold">
                                          <p:stCondLst>
                                            <p:cond delay="0"/>
                                          </p:stCondLst>
                                        </p:cTn>
                                        <p:tgtEl>
                                          <p:spTgt spid="35"/>
                                        </p:tgtEl>
                                        <p:attrNameLst>
                                          <p:attrName>style.visibility</p:attrName>
                                        </p:attrNameLst>
                                      </p:cBhvr>
                                      <p:to>
                                        <p:strVal val="visible"/>
                                      </p:to>
                                    </p:set>
                                    <p:animEffect transition="in" filter="fade">
                                      <p:cBhvr>
                                        <p:cTn id="151" dur="2000"/>
                                        <p:tgtEl>
                                          <p:spTgt spid="35"/>
                                        </p:tgtEl>
                                      </p:cBhvr>
                                    </p:animEffect>
                                  </p:childTnLst>
                                </p:cTn>
                              </p:par>
                            </p:childTnLst>
                          </p:cTn>
                        </p:par>
                      </p:childTnLst>
                    </p:cTn>
                  </p:par>
                  <p:par>
                    <p:cTn id="152" fill="hold">
                      <p:stCondLst>
                        <p:cond delay="indefinite"/>
                      </p:stCondLst>
                      <p:childTnLst>
                        <p:par>
                          <p:cTn id="153" fill="hold">
                            <p:stCondLst>
                              <p:cond delay="0"/>
                            </p:stCondLst>
                            <p:childTnLst>
                              <p:par>
                                <p:cTn id="154" presetID="10" presetClass="entr" presetSubtype="0" fill="hold" grpId="0" nodeType="clickEffect">
                                  <p:stCondLst>
                                    <p:cond delay="0"/>
                                  </p:stCondLst>
                                  <p:childTnLst>
                                    <p:set>
                                      <p:cBhvr>
                                        <p:cTn id="155" dur="1" fill="hold">
                                          <p:stCondLst>
                                            <p:cond delay="0"/>
                                          </p:stCondLst>
                                        </p:cTn>
                                        <p:tgtEl>
                                          <p:spTgt spid="27"/>
                                        </p:tgtEl>
                                        <p:attrNameLst>
                                          <p:attrName>style.visibility</p:attrName>
                                        </p:attrNameLst>
                                      </p:cBhvr>
                                      <p:to>
                                        <p:strVal val="visible"/>
                                      </p:to>
                                    </p:set>
                                    <p:animEffect transition="in" filter="fade">
                                      <p:cBhvr>
                                        <p:cTn id="156" dur="2000"/>
                                        <p:tgtEl>
                                          <p:spTgt spid="27"/>
                                        </p:tgtEl>
                                      </p:cBhvr>
                                    </p:animEffect>
                                  </p:childTnLst>
                                </p:cTn>
                              </p:par>
                            </p:childTnLst>
                          </p:cTn>
                        </p:par>
                      </p:childTnLst>
                    </p:cTn>
                  </p:par>
                  <p:par>
                    <p:cTn id="157" fill="hold">
                      <p:stCondLst>
                        <p:cond delay="indefinite"/>
                      </p:stCondLst>
                      <p:childTnLst>
                        <p:par>
                          <p:cTn id="158" fill="hold">
                            <p:stCondLst>
                              <p:cond delay="0"/>
                            </p:stCondLst>
                            <p:childTnLst>
                              <p:par>
                                <p:cTn id="159" presetID="10" presetClass="entr" presetSubtype="0" fill="hold" grpId="0" nodeType="clickEffect">
                                  <p:stCondLst>
                                    <p:cond delay="0"/>
                                  </p:stCondLst>
                                  <p:childTnLst>
                                    <p:set>
                                      <p:cBhvr>
                                        <p:cTn id="160" dur="1" fill="hold">
                                          <p:stCondLst>
                                            <p:cond delay="0"/>
                                          </p:stCondLst>
                                        </p:cTn>
                                        <p:tgtEl>
                                          <p:spTgt spid="36"/>
                                        </p:tgtEl>
                                        <p:attrNameLst>
                                          <p:attrName>style.visibility</p:attrName>
                                        </p:attrNameLst>
                                      </p:cBhvr>
                                      <p:to>
                                        <p:strVal val="visible"/>
                                      </p:to>
                                    </p:set>
                                    <p:animEffect transition="in" filter="fade">
                                      <p:cBhvr>
                                        <p:cTn id="161" dur="2000"/>
                                        <p:tgtEl>
                                          <p:spTgt spid="36"/>
                                        </p:tgtEl>
                                      </p:cBhvr>
                                    </p:animEffect>
                                  </p:childTnLst>
                                </p:cTn>
                              </p:par>
                            </p:childTnLst>
                          </p:cTn>
                        </p:par>
                      </p:childTnLst>
                    </p:cTn>
                  </p:par>
                  <p:par>
                    <p:cTn id="162" fill="hold">
                      <p:stCondLst>
                        <p:cond delay="indefinite"/>
                      </p:stCondLst>
                      <p:childTnLst>
                        <p:par>
                          <p:cTn id="163" fill="hold">
                            <p:stCondLst>
                              <p:cond delay="0"/>
                            </p:stCondLst>
                            <p:childTnLst>
                              <p:par>
                                <p:cTn id="164" presetID="2" presetClass="entr" presetSubtype="8" fill="hold" nodeType="clickEffect">
                                  <p:stCondLst>
                                    <p:cond delay="0"/>
                                  </p:stCondLst>
                                  <p:childTnLst>
                                    <p:set>
                                      <p:cBhvr>
                                        <p:cTn id="165" dur="1" fill="hold">
                                          <p:stCondLst>
                                            <p:cond delay="0"/>
                                          </p:stCondLst>
                                        </p:cTn>
                                        <p:tgtEl>
                                          <p:spTgt spid="52"/>
                                        </p:tgtEl>
                                        <p:attrNameLst>
                                          <p:attrName>style.visibility</p:attrName>
                                        </p:attrNameLst>
                                      </p:cBhvr>
                                      <p:to>
                                        <p:strVal val="visible"/>
                                      </p:to>
                                    </p:set>
                                    <p:anim calcmode="lin" valueType="num">
                                      <p:cBhvr additive="base">
                                        <p:cTn id="166" dur="2000" fill="hold"/>
                                        <p:tgtEl>
                                          <p:spTgt spid="52"/>
                                        </p:tgtEl>
                                        <p:attrNameLst>
                                          <p:attrName>ppt_x</p:attrName>
                                        </p:attrNameLst>
                                      </p:cBhvr>
                                      <p:tavLst>
                                        <p:tav tm="0">
                                          <p:val>
                                            <p:strVal val="0-#ppt_w/2"/>
                                          </p:val>
                                        </p:tav>
                                        <p:tav tm="100000">
                                          <p:val>
                                            <p:strVal val="#ppt_x"/>
                                          </p:val>
                                        </p:tav>
                                      </p:tavLst>
                                    </p:anim>
                                    <p:anim calcmode="lin" valueType="num">
                                      <p:cBhvr additive="base">
                                        <p:cTn id="167" dur="2000" fill="hold"/>
                                        <p:tgtEl>
                                          <p:spTgt spid="52"/>
                                        </p:tgtEl>
                                        <p:attrNameLst>
                                          <p:attrName>ppt_y</p:attrName>
                                        </p:attrNameLst>
                                      </p:cBhvr>
                                      <p:tavLst>
                                        <p:tav tm="0">
                                          <p:val>
                                            <p:strVal val="#ppt_y"/>
                                          </p:val>
                                        </p:tav>
                                        <p:tav tm="100000">
                                          <p:val>
                                            <p:strVal val="#ppt_y"/>
                                          </p:val>
                                        </p:tav>
                                      </p:tavLst>
                                    </p:anim>
                                  </p:childTnLst>
                                </p:cTn>
                              </p:par>
                            </p:childTnLst>
                          </p:cTn>
                        </p:par>
                      </p:childTnLst>
                    </p:cTn>
                  </p:par>
                  <p:par>
                    <p:cTn id="168" fill="hold">
                      <p:stCondLst>
                        <p:cond delay="indefinite"/>
                      </p:stCondLst>
                      <p:childTnLst>
                        <p:par>
                          <p:cTn id="169" fill="hold">
                            <p:stCondLst>
                              <p:cond delay="0"/>
                            </p:stCondLst>
                            <p:childTnLst>
                              <p:par>
                                <p:cTn id="170" presetID="10" presetClass="entr" presetSubtype="0" fill="hold" grpId="0" nodeType="clickEffect">
                                  <p:stCondLst>
                                    <p:cond delay="0"/>
                                  </p:stCondLst>
                                  <p:childTnLst>
                                    <p:set>
                                      <p:cBhvr>
                                        <p:cTn id="171" dur="1" fill="hold">
                                          <p:stCondLst>
                                            <p:cond delay="0"/>
                                          </p:stCondLst>
                                        </p:cTn>
                                        <p:tgtEl>
                                          <p:spTgt spid="53"/>
                                        </p:tgtEl>
                                        <p:attrNameLst>
                                          <p:attrName>style.visibility</p:attrName>
                                        </p:attrNameLst>
                                      </p:cBhvr>
                                      <p:to>
                                        <p:strVal val="visible"/>
                                      </p:to>
                                    </p:set>
                                    <p:animEffect transition="in" filter="fade">
                                      <p:cBhvr>
                                        <p:cTn id="172" dur="500"/>
                                        <p:tgtEl>
                                          <p:spTgt spid="53"/>
                                        </p:tgtEl>
                                      </p:cBhvr>
                                    </p:animEffect>
                                  </p:childTnLst>
                                </p:cTn>
                              </p:par>
                            </p:childTnLst>
                          </p:cTn>
                        </p:par>
                      </p:childTnLst>
                    </p:cTn>
                  </p:par>
                  <p:par>
                    <p:cTn id="173" fill="hold">
                      <p:stCondLst>
                        <p:cond delay="indefinite"/>
                      </p:stCondLst>
                      <p:childTnLst>
                        <p:par>
                          <p:cTn id="174" fill="hold">
                            <p:stCondLst>
                              <p:cond delay="0"/>
                            </p:stCondLst>
                            <p:childTnLst>
                              <p:par>
                                <p:cTn id="175" presetID="10" presetClass="entr" presetSubtype="0" fill="hold" nodeType="clickEffect">
                                  <p:stCondLst>
                                    <p:cond delay="0"/>
                                  </p:stCondLst>
                                  <p:childTnLst>
                                    <p:set>
                                      <p:cBhvr>
                                        <p:cTn id="176" dur="1" fill="hold">
                                          <p:stCondLst>
                                            <p:cond delay="0"/>
                                          </p:stCondLst>
                                        </p:cTn>
                                        <p:tgtEl>
                                          <p:spTgt spid="55"/>
                                        </p:tgtEl>
                                        <p:attrNameLst>
                                          <p:attrName>style.visibility</p:attrName>
                                        </p:attrNameLst>
                                      </p:cBhvr>
                                      <p:to>
                                        <p:strVal val="visible"/>
                                      </p:to>
                                    </p:set>
                                    <p:animEffect transition="in" filter="fade">
                                      <p:cBhvr>
                                        <p:cTn id="177" dur="1000"/>
                                        <p:tgtEl>
                                          <p:spTgt spid="55"/>
                                        </p:tgtEl>
                                      </p:cBhvr>
                                    </p:animEffect>
                                  </p:childTnLst>
                                </p:cTn>
                              </p:par>
                            </p:childTnLst>
                          </p:cTn>
                        </p:par>
                      </p:childTnLst>
                    </p:cTn>
                  </p:par>
                  <p:par>
                    <p:cTn id="178" fill="hold">
                      <p:stCondLst>
                        <p:cond delay="indefinite"/>
                      </p:stCondLst>
                      <p:childTnLst>
                        <p:par>
                          <p:cTn id="179" fill="hold">
                            <p:stCondLst>
                              <p:cond delay="0"/>
                            </p:stCondLst>
                            <p:childTnLst>
                              <p:par>
                                <p:cTn id="180" presetID="10" presetClass="entr" presetSubtype="0" fill="hold" nodeType="clickEffect">
                                  <p:stCondLst>
                                    <p:cond delay="0"/>
                                  </p:stCondLst>
                                  <p:childTnLst>
                                    <p:set>
                                      <p:cBhvr>
                                        <p:cTn id="181" dur="1" fill="hold">
                                          <p:stCondLst>
                                            <p:cond delay="0"/>
                                          </p:stCondLst>
                                        </p:cTn>
                                        <p:tgtEl>
                                          <p:spTgt spid="57"/>
                                        </p:tgtEl>
                                        <p:attrNameLst>
                                          <p:attrName>style.visibility</p:attrName>
                                        </p:attrNameLst>
                                      </p:cBhvr>
                                      <p:to>
                                        <p:strVal val="visible"/>
                                      </p:to>
                                    </p:set>
                                    <p:animEffect transition="in" filter="fade">
                                      <p:cBhvr>
                                        <p:cTn id="182" dur="1000"/>
                                        <p:tgtEl>
                                          <p:spTgt spid="57"/>
                                        </p:tgtEl>
                                      </p:cBhvr>
                                    </p:animEffect>
                                  </p:childTnLst>
                                </p:cTn>
                              </p:par>
                            </p:childTnLst>
                          </p:cTn>
                        </p:par>
                      </p:childTnLst>
                    </p:cTn>
                  </p:par>
                  <p:par>
                    <p:cTn id="183" fill="hold">
                      <p:stCondLst>
                        <p:cond delay="indefinite"/>
                      </p:stCondLst>
                      <p:childTnLst>
                        <p:par>
                          <p:cTn id="184" fill="hold">
                            <p:stCondLst>
                              <p:cond delay="0"/>
                            </p:stCondLst>
                            <p:childTnLst>
                              <p:par>
                                <p:cTn id="185" presetID="10" presetClass="entr" presetSubtype="0" fill="hold" nodeType="clickEffect">
                                  <p:stCondLst>
                                    <p:cond delay="0"/>
                                  </p:stCondLst>
                                  <p:childTnLst>
                                    <p:set>
                                      <p:cBhvr>
                                        <p:cTn id="186" dur="1" fill="hold">
                                          <p:stCondLst>
                                            <p:cond delay="0"/>
                                          </p:stCondLst>
                                        </p:cTn>
                                        <p:tgtEl>
                                          <p:spTgt spid="59"/>
                                        </p:tgtEl>
                                        <p:attrNameLst>
                                          <p:attrName>style.visibility</p:attrName>
                                        </p:attrNameLst>
                                      </p:cBhvr>
                                      <p:to>
                                        <p:strVal val="visible"/>
                                      </p:to>
                                    </p:set>
                                    <p:animEffect transition="in" filter="fade">
                                      <p:cBhvr>
                                        <p:cTn id="187" dur="1000"/>
                                        <p:tgtEl>
                                          <p:spTgt spid="59"/>
                                        </p:tgtEl>
                                      </p:cBhvr>
                                    </p:animEffect>
                                  </p:childTnLst>
                                </p:cTn>
                              </p:par>
                            </p:childTnLst>
                          </p:cTn>
                        </p:par>
                      </p:childTnLst>
                    </p:cTn>
                  </p:par>
                  <p:par>
                    <p:cTn id="188" fill="hold">
                      <p:stCondLst>
                        <p:cond delay="indefinite"/>
                      </p:stCondLst>
                      <p:childTnLst>
                        <p:par>
                          <p:cTn id="189" fill="hold">
                            <p:stCondLst>
                              <p:cond delay="0"/>
                            </p:stCondLst>
                            <p:childTnLst>
                              <p:par>
                                <p:cTn id="190" presetID="10" presetClass="entr" presetSubtype="0" fill="hold" nodeType="clickEffect">
                                  <p:stCondLst>
                                    <p:cond delay="0"/>
                                  </p:stCondLst>
                                  <p:childTnLst>
                                    <p:set>
                                      <p:cBhvr>
                                        <p:cTn id="191" dur="1" fill="hold">
                                          <p:stCondLst>
                                            <p:cond delay="0"/>
                                          </p:stCondLst>
                                        </p:cTn>
                                        <p:tgtEl>
                                          <p:spTgt spid="61"/>
                                        </p:tgtEl>
                                        <p:attrNameLst>
                                          <p:attrName>style.visibility</p:attrName>
                                        </p:attrNameLst>
                                      </p:cBhvr>
                                      <p:to>
                                        <p:strVal val="visible"/>
                                      </p:to>
                                    </p:set>
                                    <p:animEffect transition="in" filter="fade">
                                      <p:cBhvr>
                                        <p:cTn id="192" dur="10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p:bldP spid="30" grpId="0"/>
      <p:bldP spid="31" grpId="0"/>
      <p:bldP spid="32" grpId="0"/>
      <p:bldP spid="33" grpId="0"/>
      <p:bldP spid="34" grpId="0"/>
      <p:bldP spid="35" grpId="0"/>
      <p:bldP spid="36" grpId="0"/>
      <p:bldP spid="37" grpId="0"/>
      <p:bldP spid="40" grpId="0" animBg="1"/>
      <p:bldP spid="41" grpId="0" animBg="1"/>
      <p:bldP spid="42" grpId="0" animBg="1"/>
      <p:bldP spid="43" grpId="0" animBg="1"/>
      <p:bldP spid="44" grpId="0" animBg="1"/>
      <p:bldP spid="45" grpId="0" animBg="1"/>
      <p:bldP spid="46" grpId="0" animBg="1"/>
      <p:bldP spid="51" grpId="0"/>
      <p:bldP spid="5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3E49BA84-05A0-5974-B9E8-D2D0D7156200}"/>
              </a:ext>
            </a:extLst>
          </p:cNvPr>
          <p:cNvSpPr/>
          <p:nvPr/>
        </p:nvSpPr>
        <p:spPr>
          <a:xfrm>
            <a:off x="4614203" y="2827606"/>
            <a:ext cx="6569612" cy="1525048"/>
          </a:xfrm>
          <a:prstGeom prst="rect">
            <a:avLst/>
          </a:prstGeom>
          <a:solidFill>
            <a:srgbClr val="8FC2B0">
              <a:alpha val="61000"/>
            </a:srgbClr>
          </a:solidFill>
          <a:ln>
            <a:no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 name="Image 3" descr="Une image contenant capture d’écran, miroir de voiture&#10;&#10;Description générée automatiquement">
            <a:extLst>
              <a:ext uri="{FF2B5EF4-FFF2-40B4-BE49-F238E27FC236}">
                <a16:creationId xmlns:a16="http://schemas.microsoft.com/office/drawing/2014/main" id="{F2E2DA27-8797-3E60-0BD4-2B312438FBE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93691" y="164131"/>
            <a:ext cx="8753251" cy="847474"/>
          </a:xfrm>
          <a:prstGeom prst="rect">
            <a:avLst/>
          </a:prstGeom>
        </p:spPr>
      </p:pic>
      <p:sp>
        <p:nvSpPr>
          <p:cNvPr id="5" name="ZoneTexte 4">
            <a:extLst>
              <a:ext uri="{FF2B5EF4-FFF2-40B4-BE49-F238E27FC236}">
                <a16:creationId xmlns:a16="http://schemas.microsoft.com/office/drawing/2014/main" id="{5615213C-AC70-22F0-F481-D36235017BB8}"/>
              </a:ext>
            </a:extLst>
          </p:cNvPr>
          <p:cNvSpPr txBox="1"/>
          <p:nvPr/>
        </p:nvSpPr>
        <p:spPr>
          <a:xfrm>
            <a:off x="929961" y="341162"/>
            <a:ext cx="3871573" cy="461665"/>
          </a:xfrm>
          <a:prstGeom prst="rect">
            <a:avLst/>
          </a:prstGeom>
          <a:noFill/>
        </p:spPr>
        <p:txBody>
          <a:bodyPr wrap="none" rtlCol="0">
            <a:spAutoFit/>
          </a:bodyPr>
          <a:lstStyle/>
          <a:p>
            <a:r>
              <a:rPr lang="fr-FR" sz="2400" b="1">
                <a:solidFill>
                  <a:schemeClr val="bg2"/>
                </a:solidFill>
                <a:latin typeface="Report" panose="02000506020000020003" pitchFamily="2" charset="0"/>
              </a:rPr>
              <a:t>Le Ségur du numérique en santé</a:t>
            </a:r>
            <a:endParaRPr lang="en-US" sz="2400" b="1">
              <a:solidFill>
                <a:schemeClr val="bg2"/>
              </a:solidFill>
              <a:latin typeface="Report" panose="02000506020000020003" pitchFamily="2" charset="0"/>
            </a:endParaRPr>
          </a:p>
        </p:txBody>
      </p:sp>
      <p:sp>
        <p:nvSpPr>
          <p:cNvPr id="6" name="Flèche : chevron 5">
            <a:extLst>
              <a:ext uri="{FF2B5EF4-FFF2-40B4-BE49-F238E27FC236}">
                <a16:creationId xmlns:a16="http://schemas.microsoft.com/office/drawing/2014/main" id="{69EB628D-82E0-83D1-0BC2-699467195235}"/>
              </a:ext>
            </a:extLst>
          </p:cNvPr>
          <p:cNvSpPr/>
          <p:nvPr/>
        </p:nvSpPr>
        <p:spPr>
          <a:xfrm>
            <a:off x="293691" y="1387872"/>
            <a:ext cx="1855597" cy="1235574"/>
          </a:xfrm>
          <a:prstGeom prst="chevron">
            <a:avLst>
              <a:gd name="adj" fmla="val 22353"/>
            </a:avLst>
          </a:prstGeom>
          <a:solidFill>
            <a:schemeClr val="accent6">
              <a:lumMod val="40000"/>
              <a:lumOff val="60000"/>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sz="1600">
              <a:solidFill>
                <a:schemeClr val="tx1"/>
              </a:solidFill>
            </a:endParaRPr>
          </a:p>
        </p:txBody>
      </p:sp>
      <p:sp>
        <p:nvSpPr>
          <p:cNvPr id="7" name="Rectangle 6">
            <a:extLst>
              <a:ext uri="{FF2B5EF4-FFF2-40B4-BE49-F238E27FC236}">
                <a16:creationId xmlns:a16="http://schemas.microsoft.com/office/drawing/2014/main" id="{02007C1E-535C-C3AC-1CC3-BCDA1CC990FD}"/>
              </a:ext>
            </a:extLst>
          </p:cNvPr>
          <p:cNvSpPr/>
          <p:nvPr/>
        </p:nvSpPr>
        <p:spPr>
          <a:xfrm>
            <a:off x="648837" y="1746282"/>
            <a:ext cx="1145304" cy="1354217"/>
          </a:xfrm>
          <a:prstGeom prst="rect">
            <a:avLst/>
          </a:prstGeom>
          <a:noFill/>
        </p:spPr>
        <p:txBody>
          <a:bodyPr wrap="square" lIns="91440" tIns="45720" rIns="91440" bIns="45720">
            <a:spAutoFit/>
          </a:bodyPr>
          <a:lstStyle/>
          <a:p>
            <a:pPr algn="ctr"/>
            <a:r>
              <a:rPr lang="fr-FR" sz="1400" b="1" cap="none" spc="0">
                <a:ln w="0"/>
                <a:solidFill>
                  <a:schemeClr val="bg1"/>
                </a:solidFill>
                <a:latin typeface="Report" panose="02000506020000020003" pitchFamily="2" charset="0"/>
              </a:rPr>
              <a:t>2021 </a:t>
            </a:r>
            <a:r>
              <a:rPr lang="fr-FR" sz="1400" b="1">
                <a:ln w="0"/>
                <a:solidFill>
                  <a:schemeClr val="bg1"/>
                </a:solidFill>
                <a:latin typeface="Report" panose="02000506020000020003" pitchFamily="2" charset="0"/>
              </a:rPr>
              <a:t>Ségur du numérique</a:t>
            </a:r>
          </a:p>
          <a:p>
            <a:pPr algn="ctr"/>
            <a:endParaRPr lang="fr-FR" sz="5400" b="1" cap="none" spc="0">
              <a:ln w="0"/>
              <a:solidFill>
                <a:schemeClr val="bg1"/>
              </a:solidFill>
              <a:latin typeface="Report" panose="02000506020000020003" pitchFamily="2" charset="0"/>
            </a:endParaRPr>
          </a:p>
        </p:txBody>
      </p:sp>
      <p:sp>
        <p:nvSpPr>
          <p:cNvPr id="8" name="ZoneTexte 7">
            <a:extLst>
              <a:ext uri="{FF2B5EF4-FFF2-40B4-BE49-F238E27FC236}">
                <a16:creationId xmlns:a16="http://schemas.microsoft.com/office/drawing/2014/main" id="{FC1CF94B-E0D1-E9CB-5E48-7E08735170CE}"/>
              </a:ext>
            </a:extLst>
          </p:cNvPr>
          <p:cNvSpPr txBox="1"/>
          <p:nvPr/>
        </p:nvSpPr>
        <p:spPr>
          <a:xfrm>
            <a:off x="2504435" y="1528289"/>
            <a:ext cx="8429037" cy="307777"/>
          </a:xfrm>
          <a:prstGeom prst="rect">
            <a:avLst/>
          </a:prstGeom>
          <a:noFill/>
        </p:spPr>
        <p:txBody>
          <a:bodyPr wrap="square">
            <a:spAutoFit/>
          </a:bodyPr>
          <a:lstStyle/>
          <a:p>
            <a:pPr marL="457200" indent="-457200">
              <a:buFont typeface="Arial" panose="020B0604020202020204" pitchFamily="34" charset="0"/>
              <a:buChar char="•"/>
            </a:pPr>
            <a:r>
              <a:rPr lang="fr-FR" sz="1400">
                <a:solidFill>
                  <a:srgbClr val="697097"/>
                </a:solidFill>
                <a:latin typeface="Source Sans Pro" panose="020B0503030403020204" pitchFamily="34" charset="0"/>
              </a:rPr>
              <a:t>Généraliser le </a:t>
            </a:r>
            <a:r>
              <a:rPr lang="fr-FR" sz="1400" b="1">
                <a:solidFill>
                  <a:srgbClr val="8FC2B0"/>
                </a:solidFill>
                <a:latin typeface="Source Sans Pro" panose="020B0503030403020204" pitchFamily="34" charset="0"/>
              </a:rPr>
              <a:t>partage fluide et sécurisé </a:t>
            </a:r>
            <a:r>
              <a:rPr lang="fr-FR" sz="1400">
                <a:solidFill>
                  <a:srgbClr val="697097"/>
                </a:solidFill>
                <a:latin typeface="Source Sans Pro" panose="020B0503030403020204" pitchFamily="34" charset="0"/>
              </a:rPr>
              <a:t>des données de santé </a:t>
            </a:r>
            <a:endParaRPr lang="fr-FR" sz="1400">
              <a:latin typeface="Source Sans Pro" panose="020B0503030403020204" pitchFamily="34" charset="0"/>
            </a:endParaRPr>
          </a:p>
        </p:txBody>
      </p:sp>
      <p:sp>
        <p:nvSpPr>
          <p:cNvPr id="9" name="ZoneTexte 8">
            <a:extLst>
              <a:ext uri="{FF2B5EF4-FFF2-40B4-BE49-F238E27FC236}">
                <a16:creationId xmlns:a16="http://schemas.microsoft.com/office/drawing/2014/main" id="{42735076-97C4-1388-FCE4-47410BBF90C9}"/>
              </a:ext>
            </a:extLst>
          </p:cNvPr>
          <p:cNvSpPr txBox="1"/>
          <p:nvPr/>
        </p:nvSpPr>
        <p:spPr>
          <a:xfrm>
            <a:off x="2504434" y="1866288"/>
            <a:ext cx="8429037" cy="307777"/>
          </a:xfrm>
          <a:prstGeom prst="rect">
            <a:avLst/>
          </a:prstGeom>
          <a:noFill/>
        </p:spPr>
        <p:txBody>
          <a:bodyPr wrap="square">
            <a:spAutoFit/>
          </a:bodyPr>
          <a:lstStyle/>
          <a:p>
            <a:pPr marL="457200" indent="-457200">
              <a:buFont typeface="Arial" panose="020B0604020202020204" pitchFamily="34" charset="0"/>
              <a:buChar char="•"/>
            </a:pPr>
            <a:r>
              <a:rPr lang="fr-FR" sz="1400" b="1">
                <a:solidFill>
                  <a:srgbClr val="8FC2B0"/>
                </a:solidFill>
                <a:latin typeface="Source Sans Pro" panose="020B0503030403020204" pitchFamily="34" charset="0"/>
              </a:rPr>
              <a:t>Investissement inédit </a:t>
            </a:r>
            <a:r>
              <a:rPr lang="fr-FR" sz="1400">
                <a:solidFill>
                  <a:srgbClr val="697097"/>
                </a:solidFill>
                <a:latin typeface="Source Sans Pro" panose="020B0503030403020204" pitchFamily="34" charset="0"/>
              </a:rPr>
              <a:t>de 2 milliards d’euros</a:t>
            </a:r>
            <a:endParaRPr lang="fr-FR" sz="1400">
              <a:latin typeface="Source Sans Pro" panose="020B0503030403020204" pitchFamily="34" charset="0"/>
            </a:endParaRPr>
          </a:p>
        </p:txBody>
      </p:sp>
      <p:sp>
        <p:nvSpPr>
          <p:cNvPr id="10" name="ZoneTexte 9">
            <a:extLst>
              <a:ext uri="{FF2B5EF4-FFF2-40B4-BE49-F238E27FC236}">
                <a16:creationId xmlns:a16="http://schemas.microsoft.com/office/drawing/2014/main" id="{32491086-4805-0F34-BC04-CBDB858E94DD}"/>
              </a:ext>
            </a:extLst>
          </p:cNvPr>
          <p:cNvSpPr txBox="1"/>
          <p:nvPr/>
        </p:nvSpPr>
        <p:spPr>
          <a:xfrm>
            <a:off x="2504433" y="2243341"/>
            <a:ext cx="8429037" cy="307777"/>
          </a:xfrm>
          <a:prstGeom prst="rect">
            <a:avLst/>
          </a:prstGeom>
          <a:noFill/>
        </p:spPr>
        <p:txBody>
          <a:bodyPr wrap="square">
            <a:spAutoFit/>
          </a:bodyPr>
          <a:lstStyle/>
          <a:p>
            <a:pPr marL="457200" indent="-457200">
              <a:buFont typeface="Arial" panose="020B0604020202020204" pitchFamily="34" charset="0"/>
              <a:buChar char="•"/>
            </a:pPr>
            <a:r>
              <a:rPr lang="fr-FR" sz="1400" b="1">
                <a:solidFill>
                  <a:srgbClr val="8FC2B0"/>
                </a:solidFill>
                <a:latin typeface="Source Sans Pro" panose="020B0503030403020204" pitchFamily="34" charset="0"/>
              </a:rPr>
              <a:t>Conformité</a:t>
            </a:r>
            <a:r>
              <a:rPr lang="fr-FR" sz="1400">
                <a:solidFill>
                  <a:srgbClr val="697097"/>
                </a:solidFill>
                <a:latin typeface="Source Sans Pro" panose="020B0503030403020204" pitchFamily="34" charset="0"/>
              </a:rPr>
              <a:t> fonctionnelle et technique des solutions </a:t>
            </a:r>
            <a:endParaRPr lang="fr-FR" sz="1400">
              <a:latin typeface="Source Sans Pro" panose="020B0503030403020204" pitchFamily="34" charset="0"/>
            </a:endParaRPr>
          </a:p>
        </p:txBody>
      </p:sp>
      <p:pic>
        <p:nvPicPr>
          <p:cNvPr id="12" name="Graphique 11" descr="Flèche : incurvée dans le sens des aiguilles d’une montre avec un remplissage uni">
            <a:extLst>
              <a:ext uri="{FF2B5EF4-FFF2-40B4-BE49-F238E27FC236}">
                <a16:creationId xmlns:a16="http://schemas.microsoft.com/office/drawing/2014/main" id="{F26182FD-4989-5E3F-1D30-6378FED64E2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8718954">
            <a:off x="2950584" y="2250184"/>
            <a:ext cx="1668325" cy="1786519"/>
          </a:xfrm>
          <a:prstGeom prst="rect">
            <a:avLst/>
          </a:prstGeom>
        </p:spPr>
      </p:pic>
      <p:sp>
        <p:nvSpPr>
          <p:cNvPr id="13" name="ZoneTexte 12">
            <a:extLst>
              <a:ext uri="{FF2B5EF4-FFF2-40B4-BE49-F238E27FC236}">
                <a16:creationId xmlns:a16="http://schemas.microsoft.com/office/drawing/2014/main" id="{998126F0-F449-BAA2-8838-C32DCAEE8238}"/>
              </a:ext>
            </a:extLst>
          </p:cNvPr>
          <p:cNvSpPr txBox="1"/>
          <p:nvPr/>
        </p:nvSpPr>
        <p:spPr>
          <a:xfrm>
            <a:off x="4447114" y="3039486"/>
            <a:ext cx="6884731" cy="1077218"/>
          </a:xfrm>
          <a:prstGeom prst="rect">
            <a:avLst/>
          </a:prstGeom>
          <a:noFill/>
        </p:spPr>
        <p:txBody>
          <a:bodyPr wrap="square">
            <a:spAutoFit/>
          </a:bodyPr>
          <a:lstStyle/>
          <a:p>
            <a:pPr algn="ctr"/>
            <a:r>
              <a:rPr lang="fr-FR" sz="1600" b="1">
                <a:solidFill>
                  <a:srgbClr val="697097"/>
                </a:solidFill>
                <a:latin typeface="Source Sans Pro" panose="020B0503030403020204" pitchFamily="34" charset="0"/>
              </a:rPr>
              <a:t>Proposer un logiciel </a:t>
            </a:r>
            <a:r>
              <a:rPr lang="fr-FR" sz="1600" b="1">
                <a:solidFill>
                  <a:schemeClr val="bg1"/>
                </a:solidFill>
                <a:latin typeface="Source Sans Pro" panose="020B0503030403020204" pitchFamily="34" charset="0"/>
              </a:rPr>
              <a:t>référencé Ségur </a:t>
            </a:r>
            <a:r>
              <a:rPr lang="fr-FR" sz="1600" b="1">
                <a:solidFill>
                  <a:srgbClr val="697097"/>
                </a:solidFill>
                <a:latin typeface="Source Sans Pro" panose="020B0503030403020204" pitchFamily="34" charset="0"/>
              </a:rPr>
              <a:t>est un gage de </a:t>
            </a:r>
            <a:r>
              <a:rPr lang="fr-FR" sz="1600" b="1">
                <a:solidFill>
                  <a:schemeClr val="bg1"/>
                </a:solidFill>
                <a:latin typeface="Source Sans Pro" panose="020B0503030403020204" pitchFamily="34" charset="0"/>
              </a:rPr>
              <a:t>qualité</a:t>
            </a:r>
            <a:r>
              <a:rPr lang="fr-FR" sz="1600" b="1">
                <a:solidFill>
                  <a:srgbClr val="697097"/>
                </a:solidFill>
                <a:latin typeface="Source Sans Pro" panose="020B0503030403020204" pitchFamily="34" charset="0"/>
              </a:rPr>
              <a:t>,</a:t>
            </a:r>
            <a:r>
              <a:rPr lang="fr-FR" sz="1600" b="1">
                <a:solidFill>
                  <a:schemeClr val="bg1"/>
                </a:solidFill>
                <a:latin typeface="Source Sans Pro" panose="020B0503030403020204" pitchFamily="34" charset="0"/>
              </a:rPr>
              <a:t> d'interopérabilité</a:t>
            </a:r>
            <a:r>
              <a:rPr lang="fr-FR" sz="1600" b="1">
                <a:solidFill>
                  <a:srgbClr val="697097"/>
                </a:solidFill>
                <a:latin typeface="Source Sans Pro" panose="020B0503030403020204" pitchFamily="34" charset="0"/>
              </a:rPr>
              <a:t>, de </a:t>
            </a:r>
            <a:r>
              <a:rPr lang="fr-FR" sz="1600" b="1">
                <a:solidFill>
                  <a:schemeClr val="bg1"/>
                </a:solidFill>
                <a:latin typeface="Source Sans Pro" panose="020B0503030403020204" pitchFamily="34" charset="0"/>
              </a:rPr>
              <a:t>sécurité</a:t>
            </a:r>
            <a:r>
              <a:rPr lang="fr-FR" sz="1600" b="1">
                <a:solidFill>
                  <a:srgbClr val="697097"/>
                </a:solidFill>
                <a:latin typeface="Source Sans Pro" panose="020B0503030403020204" pitchFamily="34" charset="0"/>
              </a:rPr>
              <a:t> et de </a:t>
            </a:r>
            <a:r>
              <a:rPr lang="fr-FR" sz="1600" b="1">
                <a:solidFill>
                  <a:schemeClr val="bg1"/>
                </a:solidFill>
                <a:latin typeface="Source Sans Pro" panose="020B0503030403020204" pitchFamily="34" charset="0"/>
              </a:rPr>
              <a:t>conformité </a:t>
            </a:r>
            <a:r>
              <a:rPr lang="fr-FR" sz="1600" b="1">
                <a:solidFill>
                  <a:srgbClr val="697097"/>
                </a:solidFill>
                <a:latin typeface="Source Sans Pro" panose="020B0503030403020204" pitchFamily="34" charset="0"/>
              </a:rPr>
              <a:t>et s'inscrit dans la démarche de </a:t>
            </a:r>
            <a:r>
              <a:rPr lang="fr-FR" sz="1600" b="1" u="sng">
                <a:solidFill>
                  <a:srgbClr val="697097"/>
                </a:solidFill>
                <a:latin typeface="Source Sans Pro" panose="020B0503030403020204" pitchFamily="34" charset="0"/>
              </a:rPr>
              <a:t>modernisation pour améliorer le parcours de soin des usagers</a:t>
            </a:r>
            <a:r>
              <a:rPr lang="fr-FR" sz="1600" b="1">
                <a:solidFill>
                  <a:srgbClr val="697097"/>
                </a:solidFill>
                <a:latin typeface="Source Sans Pro" panose="020B0503030403020204" pitchFamily="34" charset="0"/>
              </a:rPr>
              <a:t>.</a:t>
            </a:r>
          </a:p>
        </p:txBody>
      </p:sp>
      <p:sp>
        <p:nvSpPr>
          <p:cNvPr id="14" name="Flèche : chevron 13">
            <a:extLst>
              <a:ext uri="{FF2B5EF4-FFF2-40B4-BE49-F238E27FC236}">
                <a16:creationId xmlns:a16="http://schemas.microsoft.com/office/drawing/2014/main" id="{E67054BD-6F16-6654-3559-A41F9CFCD8CE}"/>
              </a:ext>
            </a:extLst>
          </p:cNvPr>
          <p:cNvSpPr/>
          <p:nvPr/>
        </p:nvSpPr>
        <p:spPr>
          <a:xfrm>
            <a:off x="4458685" y="4982125"/>
            <a:ext cx="3123286" cy="616559"/>
          </a:xfrm>
          <a:prstGeom prst="chevron">
            <a:avLst>
              <a:gd name="adj" fmla="val 22353"/>
            </a:avLst>
          </a:prstGeom>
          <a:solidFill>
            <a:schemeClr val="accent6">
              <a:lumMod val="75000"/>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15" name="Flèche : chevron 14">
            <a:extLst>
              <a:ext uri="{FF2B5EF4-FFF2-40B4-BE49-F238E27FC236}">
                <a16:creationId xmlns:a16="http://schemas.microsoft.com/office/drawing/2014/main" id="{67BC372D-7DA5-5830-BCBE-3B5477172EE8}"/>
              </a:ext>
            </a:extLst>
          </p:cNvPr>
          <p:cNvSpPr/>
          <p:nvPr/>
        </p:nvSpPr>
        <p:spPr>
          <a:xfrm>
            <a:off x="7485299" y="4982125"/>
            <a:ext cx="3123286" cy="616559"/>
          </a:xfrm>
          <a:prstGeom prst="chevron">
            <a:avLst>
              <a:gd name="adj" fmla="val 22353"/>
            </a:avLst>
          </a:prstGeom>
          <a:solidFill>
            <a:schemeClr val="accent6">
              <a:lumMod val="60000"/>
              <a:lumOff val="40000"/>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18" name="Rectangle 17">
            <a:extLst>
              <a:ext uri="{FF2B5EF4-FFF2-40B4-BE49-F238E27FC236}">
                <a16:creationId xmlns:a16="http://schemas.microsoft.com/office/drawing/2014/main" id="{488D5B70-7422-82DF-6AB8-C41D35B8CEEB}"/>
              </a:ext>
            </a:extLst>
          </p:cNvPr>
          <p:cNvSpPr/>
          <p:nvPr/>
        </p:nvSpPr>
        <p:spPr>
          <a:xfrm>
            <a:off x="4847487" y="5056674"/>
            <a:ext cx="2497026" cy="461665"/>
          </a:xfrm>
          <a:prstGeom prst="rect">
            <a:avLst/>
          </a:prstGeom>
          <a:noFill/>
        </p:spPr>
        <p:txBody>
          <a:bodyPr wrap="square" lIns="91440" tIns="45720" rIns="91440" bIns="45720">
            <a:spAutoFit/>
          </a:bodyPr>
          <a:lstStyle/>
          <a:p>
            <a:pPr algn="ctr"/>
            <a:r>
              <a:rPr lang="fr-FR" sz="2400" b="1">
                <a:ln w="0"/>
                <a:solidFill>
                  <a:schemeClr val="bg1"/>
                </a:solidFill>
                <a:latin typeface="Source Sans Pro" panose="020B0503030403020204" pitchFamily="34" charset="0"/>
              </a:rPr>
              <a:t>Ségur vague 1</a:t>
            </a:r>
          </a:p>
        </p:txBody>
      </p:sp>
      <p:sp>
        <p:nvSpPr>
          <p:cNvPr id="19" name="Rectangle 18">
            <a:extLst>
              <a:ext uri="{FF2B5EF4-FFF2-40B4-BE49-F238E27FC236}">
                <a16:creationId xmlns:a16="http://schemas.microsoft.com/office/drawing/2014/main" id="{5BEA22C3-922D-33B5-8CA9-D344D6F0B307}"/>
              </a:ext>
            </a:extLst>
          </p:cNvPr>
          <p:cNvSpPr/>
          <p:nvPr/>
        </p:nvSpPr>
        <p:spPr>
          <a:xfrm>
            <a:off x="7701386" y="5056674"/>
            <a:ext cx="2497026" cy="461665"/>
          </a:xfrm>
          <a:prstGeom prst="rect">
            <a:avLst/>
          </a:prstGeom>
          <a:noFill/>
        </p:spPr>
        <p:txBody>
          <a:bodyPr wrap="square" lIns="91440" tIns="45720" rIns="91440" bIns="45720">
            <a:spAutoFit/>
          </a:bodyPr>
          <a:lstStyle/>
          <a:p>
            <a:pPr algn="ctr"/>
            <a:r>
              <a:rPr lang="fr-FR" sz="2400" b="1">
                <a:ln w="0"/>
                <a:solidFill>
                  <a:schemeClr val="bg1"/>
                </a:solidFill>
                <a:latin typeface="Source Sans Pro" panose="020B0503030403020204" pitchFamily="34" charset="0"/>
              </a:rPr>
              <a:t>Ségur vague 2</a:t>
            </a:r>
          </a:p>
        </p:txBody>
      </p:sp>
      <p:pic>
        <p:nvPicPr>
          <p:cNvPr id="22" name="Image 21" descr="Une image contenant Police, texte, Graphique, cercle&#10;&#10;Description générée automatiquement">
            <a:extLst>
              <a:ext uri="{FF2B5EF4-FFF2-40B4-BE49-F238E27FC236}">
                <a16:creationId xmlns:a16="http://schemas.microsoft.com/office/drawing/2014/main" id="{D7B60902-03C2-27F3-8D04-00972B74185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433555" y="1793456"/>
            <a:ext cx="1500520" cy="1500520"/>
          </a:xfrm>
          <a:prstGeom prst="rect">
            <a:avLst/>
          </a:prstGeom>
        </p:spPr>
      </p:pic>
      <p:pic>
        <p:nvPicPr>
          <p:cNvPr id="26" name="Image 25" descr="Une image contenant texte, conception, illustration&#10;&#10;Description générée automatiquement">
            <a:extLst>
              <a:ext uri="{FF2B5EF4-FFF2-40B4-BE49-F238E27FC236}">
                <a16:creationId xmlns:a16="http://schemas.microsoft.com/office/drawing/2014/main" id="{28F4C203-889B-F678-494E-8B14E5F0DC6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01534" y="4652376"/>
            <a:ext cx="2655880" cy="2655880"/>
          </a:xfrm>
          <a:prstGeom prst="rect">
            <a:avLst/>
          </a:prstGeom>
        </p:spPr>
      </p:pic>
      <p:pic>
        <p:nvPicPr>
          <p:cNvPr id="28" name="Image 27" descr="Une image contenant clipart, capture d’écran, conception, illustration&#10;&#10;Description générée automatiquement">
            <a:extLst>
              <a:ext uri="{FF2B5EF4-FFF2-40B4-BE49-F238E27FC236}">
                <a16:creationId xmlns:a16="http://schemas.microsoft.com/office/drawing/2014/main" id="{BC7AC650-0F07-3C9E-A25E-71B0D004255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149933" y="5128745"/>
            <a:ext cx="1890689" cy="1890689"/>
          </a:xfrm>
          <a:prstGeom prst="rect">
            <a:avLst/>
          </a:prstGeom>
        </p:spPr>
      </p:pic>
    </p:spTree>
    <p:extLst>
      <p:ext uri="{BB962C8B-B14F-4D97-AF65-F5344CB8AC3E}">
        <p14:creationId xmlns:p14="http://schemas.microsoft.com/office/powerpoint/2010/main" val="4195562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0-#ppt_w/2"/>
                                          </p:val>
                                        </p:tav>
                                        <p:tav tm="100000">
                                          <p:val>
                                            <p:strVal val="#ppt_x"/>
                                          </p:val>
                                        </p:tav>
                                      </p:tavLst>
                                    </p:anim>
                                    <p:anim calcmode="lin" valueType="num">
                                      <p:cBhvr additive="base">
                                        <p:cTn id="22"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0-#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up)">
                                      <p:cBhvr>
                                        <p:cTn id="33" dur="11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60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nodeType="clickEffect">
                                  <p:stCondLst>
                                    <p:cond delay="1000"/>
                                  </p:stCondLst>
                                  <p:childTnLst>
                                    <p:set>
                                      <p:cBhvr>
                                        <p:cTn id="42" dur="1" fill="hold">
                                          <p:stCondLst>
                                            <p:cond delay="0"/>
                                          </p:stCondLst>
                                        </p:cTn>
                                        <p:tgtEl>
                                          <p:spTgt spid="13">
                                            <p:txEl>
                                              <p:pRg st="0" end="0"/>
                                            </p:txEl>
                                          </p:spTgt>
                                        </p:tgtEl>
                                        <p:attrNameLst>
                                          <p:attrName>style.visibility</p:attrName>
                                        </p:attrNameLst>
                                      </p:cBhvr>
                                      <p:to>
                                        <p:strVal val="visible"/>
                                      </p:to>
                                    </p:set>
                                    <p:anim calcmode="lin" valueType="num">
                                      <p:cBhvr>
                                        <p:cTn id="43" dur="20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44" dur="20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45" dur="2000"/>
                                        <p:tgtEl>
                                          <p:spTgt spid="13">
                                            <p:txEl>
                                              <p:pRg st="0" end="0"/>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21" presetClass="entr" presetSubtype="1" fill="hold" nodeType="clickEffect">
                                  <p:stCondLst>
                                    <p:cond delay="900"/>
                                  </p:stCondLst>
                                  <p:childTnLst>
                                    <p:set>
                                      <p:cBhvr>
                                        <p:cTn id="49" dur="1" fill="hold">
                                          <p:stCondLst>
                                            <p:cond delay="0"/>
                                          </p:stCondLst>
                                        </p:cTn>
                                        <p:tgtEl>
                                          <p:spTgt spid="22"/>
                                        </p:tgtEl>
                                        <p:attrNameLst>
                                          <p:attrName>style.visibility</p:attrName>
                                        </p:attrNameLst>
                                      </p:cBhvr>
                                      <p:to>
                                        <p:strVal val="visible"/>
                                      </p:to>
                                    </p:set>
                                    <p:animEffect transition="in" filter="wheel(1)">
                                      <p:cBhvr>
                                        <p:cTn id="50" dur="2000"/>
                                        <p:tgtEl>
                                          <p:spTgt spid="22"/>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1000" fill="hold"/>
                                        <p:tgtEl>
                                          <p:spTgt spid="14"/>
                                        </p:tgtEl>
                                        <p:attrNameLst>
                                          <p:attrName>ppt_x</p:attrName>
                                        </p:attrNameLst>
                                      </p:cBhvr>
                                      <p:tavLst>
                                        <p:tav tm="0">
                                          <p:val>
                                            <p:strVal val="0-#ppt_w/2"/>
                                          </p:val>
                                        </p:tav>
                                        <p:tav tm="100000">
                                          <p:val>
                                            <p:strVal val="#ppt_x"/>
                                          </p:val>
                                        </p:tav>
                                      </p:tavLst>
                                    </p:anim>
                                    <p:anim calcmode="lin" valueType="num">
                                      <p:cBhvr additive="base">
                                        <p:cTn id="56" dur="1000" fill="hold"/>
                                        <p:tgtEl>
                                          <p:spTgt spid="14"/>
                                        </p:tgtEl>
                                        <p:attrNameLst>
                                          <p:attrName>ppt_y</p:attrName>
                                        </p:attrNameLst>
                                      </p:cBhvr>
                                      <p:tavLst>
                                        <p:tav tm="0">
                                          <p:val>
                                            <p:strVal val="#ppt_y"/>
                                          </p:val>
                                        </p:tav>
                                        <p:tav tm="100000">
                                          <p:val>
                                            <p:strVal val="#ppt_y"/>
                                          </p:val>
                                        </p:tav>
                                      </p:tavLst>
                                    </p:anim>
                                  </p:childTnLst>
                                </p:cTn>
                              </p:par>
                              <p:par>
                                <p:cTn id="57" presetID="1" presetClass="entr" presetSubtype="0" fill="hold" grpId="0" nodeType="withEffect">
                                  <p:stCondLst>
                                    <p:cond delay="1000"/>
                                  </p:stCondLst>
                                  <p:childTnLst>
                                    <p:set>
                                      <p:cBhvr>
                                        <p:cTn id="58" dur="1" fill="hold">
                                          <p:stCondLst>
                                            <p:cond delay="0"/>
                                          </p:stCondLst>
                                        </p:cTn>
                                        <p:tgtEl>
                                          <p:spTgt spid="18"/>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1100"/>
                                  </p:stCondLst>
                                  <p:childTnLst>
                                    <p:set>
                                      <p:cBhvr>
                                        <p:cTn id="62" dur="1" fill="hold">
                                          <p:stCondLst>
                                            <p:cond delay="0"/>
                                          </p:stCondLst>
                                        </p:cTn>
                                        <p:tgtEl>
                                          <p:spTgt spid="26"/>
                                        </p:tgtEl>
                                        <p:attrNameLst>
                                          <p:attrName>style.visibility</p:attrName>
                                        </p:attrNameLst>
                                      </p:cBhvr>
                                      <p:to>
                                        <p:strVal val="visible"/>
                                      </p:to>
                                    </p:set>
                                    <p:animEffect transition="in" filter="fade">
                                      <p:cBhvr>
                                        <p:cTn id="63" dur="1200"/>
                                        <p:tgtEl>
                                          <p:spTgt spid="26"/>
                                        </p:tgtEl>
                                      </p:cBhvr>
                                    </p:animEffect>
                                  </p:childTnLst>
                                </p:cTn>
                              </p:par>
                            </p:childTnLst>
                          </p:cTn>
                        </p:par>
                      </p:childTnLst>
                    </p:cTn>
                  </p:par>
                  <p:par>
                    <p:cTn id="64" fill="hold">
                      <p:stCondLst>
                        <p:cond delay="indefinite"/>
                      </p:stCondLst>
                      <p:childTnLst>
                        <p:par>
                          <p:cTn id="65" fill="hold">
                            <p:stCondLst>
                              <p:cond delay="0"/>
                            </p:stCondLst>
                            <p:childTnLst>
                              <p:par>
                                <p:cTn id="66" presetID="2" presetClass="entr" presetSubtype="8" fill="hold" grpId="0" nodeType="clickEffect">
                                  <p:stCondLst>
                                    <p:cond delay="2400"/>
                                  </p:stCondLst>
                                  <p:childTnLst>
                                    <p:set>
                                      <p:cBhvr>
                                        <p:cTn id="67" dur="1" fill="hold">
                                          <p:stCondLst>
                                            <p:cond delay="0"/>
                                          </p:stCondLst>
                                        </p:cTn>
                                        <p:tgtEl>
                                          <p:spTgt spid="15"/>
                                        </p:tgtEl>
                                        <p:attrNameLst>
                                          <p:attrName>style.visibility</p:attrName>
                                        </p:attrNameLst>
                                      </p:cBhvr>
                                      <p:to>
                                        <p:strVal val="visible"/>
                                      </p:to>
                                    </p:set>
                                    <p:anim calcmode="lin" valueType="num">
                                      <p:cBhvr additive="base">
                                        <p:cTn id="68" dur="500" fill="hold"/>
                                        <p:tgtEl>
                                          <p:spTgt spid="15"/>
                                        </p:tgtEl>
                                        <p:attrNameLst>
                                          <p:attrName>ppt_x</p:attrName>
                                        </p:attrNameLst>
                                      </p:cBhvr>
                                      <p:tavLst>
                                        <p:tav tm="0">
                                          <p:val>
                                            <p:strVal val="0-#ppt_w/2"/>
                                          </p:val>
                                        </p:tav>
                                        <p:tav tm="100000">
                                          <p:val>
                                            <p:strVal val="#ppt_x"/>
                                          </p:val>
                                        </p:tav>
                                      </p:tavLst>
                                    </p:anim>
                                    <p:anim calcmode="lin" valueType="num">
                                      <p:cBhvr additive="base">
                                        <p:cTn id="69"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1" presetClass="entr" presetSubtype="0" fill="hold" grpId="0" nodeType="clickEffect">
                                  <p:stCondLst>
                                    <p:cond delay="3000"/>
                                  </p:stCondLst>
                                  <p:childTnLst>
                                    <p:set>
                                      <p:cBhvr>
                                        <p:cTn id="73" dur="1" fill="hold">
                                          <p:stCondLst>
                                            <p:cond delay="0"/>
                                          </p:stCondLst>
                                        </p:cTn>
                                        <p:tgtEl>
                                          <p:spTgt spid="19"/>
                                        </p:tgtEl>
                                        <p:attrNameLst>
                                          <p:attrName>style.visibility</p:attrName>
                                        </p:attrNameLst>
                                      </p:cBhvr>
                                      <p:to>
                                        <p:strVal val="visible"/>
                                      </p:to>
                                    </p:se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nodeType="clickEffect">
                                  <p:stCondLst>
                                    <p:cond delay="3500"/>
                                  </p:stCondLst>
                                  <p:childTnLst>
                                    <p:set>
                                      <p:cBhvr>
                                        <p:cTn id="77" dur="1" fill="hold">
                                          <p:stCondLst>
                                            <p:cond delay="0"/>
                                          </p:stCondLst>
                                        </p:cTn>
                                        <p:tgtEl>
                                          <p:spTgt spid="28"/>
                                        </p:tgtEl>
                                        <p:attrNameLst>
                                          <p:attrName>style.visibility</p:attrName>
                                        </p:attrNameLst>
                                      </p:cBhvr>
                                      <p:to>
                                        <p:strVal val="visible"/>
                                      </p:to>
                                    </p:set>
                                    <p:animEffect transition="in" filter="fade">
                                      <p:cBhvr>
                                        <p:cTn id="78" dur="13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6" grpId="0" animBg="1"/>
      <p:bldP spid="7" grpId="0"/>
      <p:bldP spid="8" grpId="0"/>
      <p:bldP spid="9" grpId="0"/>
      <p:bldP spid="10" grpId="0"/>
      <p:bldP spid="14" grpId="0" animBg="1"/>
      <p:bldP spid="15" grpId="0" animBg="1"/>
      <p:bldP spid="18"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Nuage 106">
            <a:extLst>
              <a:ext uri="{FF2B5EF4-FFF2-40B4-BE49-F238E27FC236}">
                <a16:creationId xmlns:a16="http://schemas.microsoft.com/office/drawing/2014/main" id="{09D4AB00-6376-4895-3091-DA26CE50A9FA}"/>
              </a:ext>
            </a:extLst>
          </p:cNvPr>
          <p:cNvSpPr/>
          <p:nvPr/>
        </p:nvSpPr>
        <p:spPr>
          <a:xfrm>
            <a:off x="4028637" y="1486878"/>
            <a:ext cx="5014177" cy="3685014"/>
          </a:xfrm>
          <a:prstGeom prst="cloud">
            <a:avLst/>
          </a:prstGeom>
          <a:solidFill>
            <a:schemeClr val="accent3">
              <a:alpha val="32000"/>
            </a:schemeClr>
          </a:solidFill>
          <a:ln>
            <a:no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fr-FR"/>
          </a:p>
        </p:txBody>
      </p:sp>
      <p:pic>
        <p:nvPicPr>
          <p:cNvPr id="54" name="Image 53" descr="Une image contenant capture d’écran, miroir de voiture&#10;&#10;Description générée automatiquement">
            <a:extLst>
              <a:ext uri="{FF2B5EF4-FFF2-40B4-BE49-F238E27FC236}">
                <a16:creationId xmlns:a16="http://schemas.microsoft.com/office/drawing/2014/main" id="{EF38916E-A8A4-3C48-262C-78FD276AD3B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93691" y="164131"/>
            <a:ext cx="8753251" cy="847474"/>
          </a:xfrm>
          <a:prstGeom prst="rect">
            <a:avLst/>
          </a:prstGeom>
        </p:spPr>
      </p:pic>
      <p:sp>
        <p:nvSpPr>
          <p:cNvPr id="55" name="ZoneTexte 54">
            <a:extLst>
              <a:ext uri="{FF2B5EF4-FFF2-40B4-BE49-F238E27FC236}">
                <a16:creationId xmlns:a16="http://schemas.microsoft.com/office/drawing/2014/main" id="{D01C0939-48D9-0551-B3D6-77CB745ACE2B}"/>
              </a:ext>
            </a:extLst>
          </p:cNvPr>
          <p:cNvSpPr txBox="1"/>
          <p:nvPr/>
        </p:nvSpPr>
        <p:spPr>
          <a:xfrm>
            <a:off x="929961" y="341162"/>
            <a:ext cx="3708066" cy="461665"/>
          </a:xfrm>
          <a:prstGeom prst="rect">
            <a:avLst/>
          </a:prstGeom>
          <a:noFill/>
        </p:spPr>
        <p:txBody>
          <a:bodyPr wrap="none" rtlCol="0">
            <a:spAutoFit/>
          </a:bodyPr>
          <a:lstStyle/>
          <a:p>
            <a:r>
              <a:rPr lang="fr-FR" sz="2400" b="1">
                <a:solidFill>
                  <a:schemeClr val="bg2"/>
                </a:solidFill>
                <a:latin typeface="Report" panose="02000506020000020003" pitchFamily="2" charset="0"/>
              </a:rPr>
              <a:t>Mon espace santé : c’est quoi ?</a:t>
            </a:r>
            <a:endParaRPr lang="en-US" sz="2400" b="1">
              <a:solidFill>
                <a:schemeClr val="bg2"/>
              </a:solidFill>
              <a:latin typeface="Report" panose="02000506020000020003" pitchFamily="2" charset="0"/>
            </a:endParaRPr>
          </a:p>
        </p:txBody>
      </p:sp>
      <p:grpSp>
        <p:nvGrpSpPr>
          <p:cNvPr id="83" name="Groupe 82">
            <a:extLst>
              <a:ext uri="{FF2B5EF4-FFF2-40B4-BE49-F238E27FC236}">
                <a16:creationId xmlns:a16="http://schemas.microsoft.com/office/drawing/2014/main" id="{0C350C46-B9BA-1D12-971F-2269453483CE}"/>
              </a:ext>
            </a:extLst>
          </p:cNvPr>
          <p:cNvGrpSpPr/>
          <p:nvPr/>
        </p:nvGrpSpPr>
        <p:grpSpPr>
          <a:xfrm>
            <a:off x="537501" y="2634628"/>
            <a:ext cx="3164165" cy="1828944"/>
            <a:chOff x="293691" y="3443960"/>
            <a:chExt cx="2699097" cy="1669898"/>
          </a:xfrm>
        </p:grpSpPr>
        <p:grpSp>
          <p:nvGrpSpPr>
            <p:cNvPr id="40" name="Google Shape;347;p44">
              <a:extLst>
                <a:ext uri="{FF2B5EF4-FFF2-40B4-BE49-F238E27FC236}">
                  <a16:creationId xmlns:a16="http://schemas.microsoft.com/office/drawing/2014/main" id="{788D3F75-DBA2-AA1F-C9C7-AB8FE381B63C}"/>
                </a:ext>
              </a:extLst>
            </p:cNvPr>
            <p:cNvGrpSpPr/>
            <p:nvPr/>
          </p:nvGrpSpPr>
          <p:grpSpPr>
            <a:xfrm>
              <a:off x="293691" y="3443960"/>
              <a:ext cx="2699097" cy="1669898"/>
              <a:chOff x="2743100" y="4139625"/>
              <a:chExt cx="2159450" cy="1336025"/>
            </a:xfrm>
          </p:grpSpPr>
          <p:sp>
            <p:nvSpPr>
              <p:cNvPr id="41" name="Google Shape;348;p44">
                <a:extLst>
                  <a:ext uri="{FF2B5EF4-FFF2-40B4-BE49-F238E27FC236}">
                    <a16:creationId xmlns:a16="http://schemas.microsoft.com/office/drawing/2014/main" id="{09488550-3491-DF5D-F1E8-FEB71C39D96E}"/>
                  </a:ext>
                </a:extLst>
              </p:cNvPr>
              <p:cNvSpPr/>
              <p:nvPr/>
            </p:nvSpPr>
            <p:spPr>
              <a:xfrm>
                <a:off x="2826100" y="4139625"/>
                <a:ext cx="1993450" cy="1318225"/>
              </a:xfrm>
              <a:custGeom>
                <a:avLst/>
                <a:gdLst/>
                <a:ahLst/>
                <a:cxnLst/>
                <a:rect l="l" t="t" r="r" b="b"/>
                <a:pathLst>
                  <a:path w="79738" h="52729" extrusionOk="0">
                    <a:moveTo>
                      <a:pt x="3516" y="1"/>
                    </a:moveTo>
                    <a:cubicBezTo>
                      <a:pt x="1568" y="1"/>
                      <a:pt x="0" y="1568"/>
                      <a:pt x="0" y="3515"/>
                    </a:cubicBezTo>
                    <a:lnTo>
                      <a:pt x="0" y="49214"/>
                    </a:lnTo>
                    <a:cubicBezTo>
                      <a:pt x="0" y="51160"/>
                      <a:pt x="1568" y="52728"/>
                      <a:pt x="3516" y="52728"/>
                    </a:cubicBezTo>
                    <a:lnTo>
                      <a:pt x="76222" y="52728"/>
                    </a:lnTo>
                    <a:cubicBezTo>
                      <a:pt x="78170" y="52728"/>
                      <a:pt x="79737" y="51160"/>
                      <a:pt x="79737" y="49214"/>
                    </a:cubicBezTo>
                    <a:lnTo>
                      <a:pt x="79737" y="3515"/>
                    </a:lnTo>
                    <a:cubicBezTo>
                      <a:pt x="79737" y="1568"/>
                      <a:pt x="78170" y="1"/>
                      <a:pt x="76222"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349;p44">
                <a:extLst>
                  <a:ext uri="{FF2B5EF4-FFF2-40B4-BE49-F238E27FC236}">
                    <a16:creationId xmlns:a16="http://schemas.microsoft.com/office/drawing/2014/main" id="{35BB645A-D902-FE1C-DEB0-9076AE613C6F}"/>
                  </a:ext>
                </a:extLst>
              </p:cNvPr>
              <p:cNvSpPr/>
              <p:nvPr/>
            </p:nvSpPr>
            <p:spPr>
              <a:xfrm>
                <a:off x="2743100" y="5360300"/>
                <a:ext cx="2159450" cy="115350"/>
              </a:xfrm>
              <a:custGeom>
                <a:avLst/>
                <a:gdLst/>
                <a:ahLst/>
                <a:cxnLst/>
                <a:rect l="l" t="t" r="r" b="b"/>
                <a:pathLst>
                  <a:path w="86378" h="4614" extrusionOk="0">
                    <a:moveTo>
                      <a:pt x="1" y="0"/>
                    </a:moveTo>
                    <a:lnTo>
                      <a:pt x="1" y="10"/>
                    </a:lnTo>
                    <a:cubicBezTo>
                      <a:pt x="3" y="2554"/>
                      <a:pt x="2065" y="4613"/>
                      <a:pt x="4607" y="4613"/>
                    </a:cubicBezTo>
                    <a:cubicBezTo>
                      <a:pt x="4610" y="4613"/>
                      <a:pt x="4612" y="4613"/>
                      <a:pt x="4614" y="4613"/>
                    </a:cubicBezTo>
                    <a:lnTo>
                      <a:pt x="81764" y="4613"/>
                    </a:lnTo>
                    <a:cubicBezTo>
                      <a:pt x="84312" y="4613"/>
                      <a:pt x="86377" y="2548"/>
                      <a:pt x="86377" y="0"/>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350;p44">
                <a:extLst>
                  <a:ext uri="{FF2B5EF4-FFF2-40B4-BE49-F238E27FC236}">
                    <a16:creationId xmlns:a16="http://schemas.microsoft.com/office/drawing/2014/main" id="{09331160-2226-9ADA-E566-AF214454CEFD}"/>
                  </a:ext>
                </a:extLst>
              </p:cNvPr>
              <p:cNvSpPr/>
              <p:nvPr/>
            </p:nvSpPr>
            <p:spPr>
              <a:xfrm>
                <a:off x="2879650" y="4191900"/>
                <a:ext cx="1880850" cy="1113275"/>
              </a:xfrm>
              <a:custGeom>
                <a:avLst/>
                <a:gdLst/>
                <a:ahLst/>
                <a:cxnLst/>
                <a:rect l="l" t="t" r="r" b="b"/>
                <a:pathLst>
                  <a:path w="75234" h="44531" extrusionOk="0">
                    <a:moveTo>
                      <a:pt x="0" y="1"/>
                    </a:moveTo>
                    <a:lnTo>
                      <a:pt x="0" y="44530"/>
                    </a:lnTo>
                    <a:lnTo>
                      <a:pt x="75234" y="44530"/>
                    </a:lnTo>
                    <a:lnTo>
                      <a:pt x="75234" y="1"/>
                    </a:ln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351;p44">
                <a:extLst>
                  <a:ext uri="{FF2B5EF4-FFF2-40B4-BE49-F238E27FC236}">
                    <a16:creationId xmlns:a16="http://schemas.microsoft.com/office/drawing/2014/main" id="{D1C81CE5-9B8A-8612-700E-C5A37A67B40F}"/>
                  </a:ext>
                </a:extLst>
              </p:cNvPr>
              <p:cNvSpPr/>
              <p:nvPr/>
            </p:nvSpPr>
            <p:spPr>
              <a:xfrm>
                <a:off x="3626300" y="5360300"/>
                <a:ext cx="428900" cy="42650"/>
              </a:xfrm>
              <a:custGeom>
                <a:avLst/>
                <a:gdLst/>
                <a:ahLst/>
                <a:cxnLst/>
                <a:rect l="l" t="t" r="r" b="b"/>
                <a:pathLst>
                  <a:path w="17156" h="1706" extrusionOk="0">
                    <a:moveTo>
                      <a:pt x="0" y="0"/>
                    </a:moveTo>
                    <a:lnTo>
                      <a:pt x="1073" y="1705"/>
                    </a:lnTo>
                    <a:lnTo>
                      <a:pt x="16163" y="1705"/>
                    </a:lnTo>
                    <a:lnTo>
                      <a:pt x="17156" y="0"/>
                    </a:lnTo>
                    <a:close/>
                  </a:path>
                </a:pathLst>
              </a:custGeom>
              <a:solidFill>
                <a:srgbClr val="455A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352;p44">
                <a:extLst>
                  <a:ext uri="{FF2B5EF4-FFF2-40B4-BE49-F238E27FC236}">
                    <a16:creationId xmlns:a16="http://schemas.microsoft.com/office/drawing/2014/main" id="{B273D776-4E72-3B2C-82B1-6585112F3529}"/>
                  </a:ext>
                </a:extLst>
              </p:cNvPr>
              <p:cNvSpPr/>
              <p:nvPr/>
            </p:nvSpPr>
            <p:spPr>
              <a:xfrm>
                <a:off x="2942425" y="4266100"/>
                <a:ext cx="1731700" cy="1038700"/>
              </a:xfrm>
              <a:custGeom>
                <a:avLst/>
                <a:gdLst/>
                <a:ahLst/>
                <a:cxnLst/>
                <a:rect l="l" t="t" r="r" b="b"/>
                <a:pathLst>
                  <a:path w="69268" h="41548" extrusionOk="0">
                    <a:moveTo>
                      <a:pt x="1" y="1"/>
                    </a:moveTo>
                    <a:lnTo>
                      <a:pt x="1" y="41547"/>
                    </a:lnTo>
                    <a:lnTo>
                      <a:pt x="69268" y="41547"/>
                    </a:lnTo>
                    <a:lnTo>
                      <a:pt x="6926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2" name="Rectangle 81">
              <a:extLst>
                <a:ext uri="{FF2B5EF4-FFF2-40B4-BE49-F238E27FC236}">
                  <a16:creationId xmlns:a16="http://schemas.microsoft.com/office/drawing/2014/main" id="{059DC942-A0C4-0DE5-B58F-F9BED2E3217E}"/>
                </a:ext>
              </a:extLst>
            </p:cNvPr>
            <p:cNvSpPr/>
            <p:nvPr/>
          </p:nvSpPr>
          <p:spPr>
            <a:xfrm>
              <a:off x="464365" y="3508829"/>
              <a:ext cx="2350875" cy="1391483"/>
            </a:xfrm>
            <a:prstGeom prst="rect">
              <a:avLst/>
            </a:prstGeom>
            <a:solidFill>
              <a:srgbClr val="26323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1" name="Image 80">
              <a:extLst>
                <a:ext uri="{FF2B5EF4-FFF2-40B4-BE49-F238E27FC236}">
                  <a16:creationId xmlns:a16="http://schemas.microsoft.com/office/drawing/2014/main" id="{B656CA2B-1BC3-1460-7087-A07CAB665EA8}"/>
                </a:ext>
              </a:extLst>
            </p:cNvPr>
            <p:cNvPicPr>
              <a:picLocks noChangeAspect="1"/>
            </p:cNvPicPr>
            <p:nvPr/>
          </p:nvPicPr>
          <p:blipFill rotWithShape="1">
            <a:blip r:embed="rId4"/>
            <a:srcRect t="9794" b="3719"/>
            <a:stretch/>
          </p:blipFill>
          <p:spPr>
            <a:xfrm>
              <a:off x="451454" y="3641808"/>
              <a:ext cx="2376695" cy="1154089"/>
            </a:xfrm>
            <a:prstGeom prst="rect">
              <a:avLst/>
            </a:prstGeom>
          </p:spPr>
        </p:pic>
      </p:grpSp>
      <p:grpSp>
        <p:nvGrpSpPr>
          <p:cNvPr id="88" name="Groupe 87">
            <a:extLst>
              <a:ext uri="{FF2B5EF4-FFF2-40B4-BE49-F238E27FC236}">
                <a16:creationId xmlns:a16="http://schemas.microsoft.com/office/drawing/2014/main" id="{C79F7F72-B245-ECC3-1A7E-788D00594936}"/>
              </a:ext>
            </a:extLst>
          </p:cNvPr>
          <p:cNvGrpSpPr/>
          <p:nvPr/>
        </p:nvGrpSpPr>
        <p:grpSpPr>
          <a:xfrm rot="336504">
            <a:off x="2490772" y="3276905"/>
            <a:ext cx="1226195" cy="1955973"/>
            <a:chOff x="1620861" y="1188636"/>
            <a:chExt cx="1094850" cy="1907754"/>
          </a:xfrm>
        </p:grpSpPr>
        <p:grpSp>
          <p:nvGrpSpPr>
            <p:cNvPr id="30" name="Google Shape;337;p44">
              <a:extLst>
                <a:ext uri="{FF2B5EF4-FFF2-40B4-BE49-F238E27FC236}">
                  <a16:creationId xmlns:a16="http://schemas.microsoft.com/office/drawing/2014/main" id="{4ECFA48B-7D5E-5B1A-107A-C2062D851505}"/>
                </a:ext>
              </a:extLst>
            </p:cNvPr>
            <p:cNvGrpSpPr/>
            <p:nvPr/>
          </p:nvGrpSpPr>
          <p:grpSpPr>
            <a:xfrm>
              <a:off x="1620861" y="1188636"/>
              <a:ext cx="1094850" cy="1907754"/>
              <a:chOff x="1802339" y="2125569"/>
              <a:chExt cx="1094850" cy="1907754"/>
            </a:xfrm>
          </p:grpSpPr>
          <p:sp>
            <p:nvSpPr>
              <p:cNvPr id="31" name="Google Shape;338;p44">
                <a:extLst>
                  <a:ext uri="{FF2B5EF4-FFF2-40B4-BE49-F238E27FC236}">
                    <a16:creationId xmlns:a16="http://schemas.microsoft.com/office/drawing/2014/main" id="{10247B2F-87A1-053E-FAEF-58D285E80722}"/>
                  </a:ext>
                </a:extLst>
              </p:cNvPr>
              <p:cNvSpPr/>
              <p:nvPr/>
            </p:nvSpPr>
            <p:spPr>
              <a:xfrm>
                <a:off x="1802339" y="2125569"/>
                <a:ext cx="1094850" cy="1907754"/>
              </a:xfrm>
              <a:custGeom>
                <a:avLst/>
                <a:gdLst/>
                <a:ahLst/>
                <a:cxnLst/>
                <a:rect l="l" t="t" r="r" b="b"/>
                <a:pathLst>
                  <a:path w="35038" h="61053" extrusionOk="0">
                    <a:moveTo>
                      <a:pt x="10399" y="1"/>
                    </a:moveTo>
                    <a:cubicBezTo>
                      <a:pt x="8209" y="1"/>
                      <a:pt x="6318" y="1643"/>
                      <a:pt x="6061" y="3872"/>
                    </a:cubicBezTo>
                    <a:lnTo>
                      <a:pt x="269" y="53858"/>
                    </a:lnTo>
                    <a:cubicBezTo>
                      <a:pt x="268" y="53860"/>
                      <a:pt x="268" y="53864"/>
                      <a:pt x="268" y="53867"/>
                    </a:cubicBezTo>
                    <a:cubicBezTo>
                      <a:pt x="0" y="56271"/>
                      <a:pt x="1733" y="58434"/>
                      <a:pt x="4135" y="58702"/>
                    </a:cubicBezTo>
                    <a:lnTo>
                      <a:pt x="24128" y="61023"/>
                    </a:lnTo>
                    <a:cubicBezTo>
                      <a:pt x="24299" y="61043"/>
                      <a:pt x="24468" y="61052"/>
                      <a:pt x="24635" y="61052"/>
                    </a:cubicBezTo>
                    <a:cubicBezTo>
                      <a:pt x="26823" y="61052"/>
                      <a:pt x="28713" y="59413"/>
                      <a:pt x="28972" y="57187"/>
                    </a:cubicBezTo>
                    <a:lnTo>
                      <a:pt x="34764" y="7202"/>
                    </a:lnTo>
                    <a:cubicBezTo>
                      <a:pt x="35037" y="4800"/>
                      <a:pt x="33314" y="2631"/>
                      <a:pt x="30913" y="2353"/>
                    </a:cubicBezTo>
                    <a:lnTo>
                      <a:pt x="10921" y="31"/>
                    </a:lnTo>
                    <a:lnTo>
                      <a:pt x="10906" y="30"/>
                    </a:lnTo>
                    <a:cubicBezTo>
                      <a:pt x="10736" y="10"/>
                      <a:pt x="10567" y="1"/>
                      <a:pt x="10399"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46;p44">
                <a:extLst>
                  <a:ext uri="{FF2B5EF4-FFF2-40B4-BE49-F238E27FC236}">
                    <a16:creationId xmlns:a16="http://schemas.microsoft.com/office/drawing/2014/main" id="{F2D11106-1256-6961-44DE-66F2D49B9023}"/>
                  </a:ext>
                </a:extLst>
              </p:cNvPr>
              <p:cNvSpPr/>
              <p:nvPr/>
            </p:nvSpPr>
            <p:spPr>
              <a:xfrm>
                <a:off x="2052663" y="3129645"/>
                <a:ext cx="378782" cy="296570"/>
              </a:xfrm>
              <a:custGeom>
                <a:avLst/>
                <a:gdLst/>
                <a:ahLst/>
                <a:cxnLst/>
                <a:rect l="l" t="t" r="r" b="b"/>
                <a:pathLst>
                  <a:path w="12122" h="9491" extrusionOk="0">
                    <a:moveTo>
                      <a:pt x="12047" y="1"/>
                    </a:moveTo>
                    <a:cubicBezTo>
                      <a:pt x="11910" y="1"/>
                      <a:pt x="9234" y="2062"/>
                      <a:pt x="5963" y="4645"/>
                    </a:cubicBezTo>
                    <a:cubicBezTo>
                      <a:pt x="2648" y="7262"/>
                      <a:pt x="1" y="9434"/>
                      <a:pt x="45" y="9489"/>
                    </a:cubicBezTo>
                    <a:cubicBezTo>
                      <a:pt x="46" y="9490"/>
                      <a:pt x="47" y="9491"/>
                      <a:pt x="49" y="9491"/>
                    </a:cubicBezTo>
                    <a:cubicBezTo>
                      <a:pt x="163" y="9491"/>
                      <a:pt x="2861" y="7436"/>
                      <a:pt x="6128" y="4851"/>
                    </a:cubicBezTo>
                    <a:cubicBezTo>
                      <a:pt x="9442" y="2229"/>
                      <a:pt x="12121" y="57"/>
                      <a:pt x="12051" y="2"/>
                    </a:cubicBezTo>
                    <a:cubicBezTo>
                      <a:pt x="12050" y="1"/>
                      <a:pt x="12048" y="1"/>
                      <a:pt x="12047" y="1"/>
                    </a:cubicBezTo>
                    <a:close/>
                  </a:path>
                </a:pathLst>
              </a:cu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 name="Groupe 86">
              <a:extLst>
                <a:ext uri="{FF2B5EF4-FFF2-40B4-BE49-F238E27FC236}">
                  <a16:creationId xmlns:a16="http://schemas.microsoft.com/office/drawing/2014/main" id="{50038431-182D-0CB8-4BEF-1D01D94F2E42}"/>
                </a:ext>
              </a:extLst>
            </p:cNvPr>
            <p:cNvGrpSpPr/>
            <p:nvPr/>
          </p:nvGrpSpPr>
          <p:grpSpPr>
            <a:xfrm rot="407422">
              <a:off x="1783514" y="1392596"/>
              <a:ext cx="757663" cy="1574635"/>
              <a:chOff x="4552950" y="0"/>
              <a:chExt cx="3086100" cy="6858000"/>
            </a:xfrm>
          </p:grpSpPr>
          <p:pic>
            <p:nvPicPr>
              <p:cNvPr id="85" name="Image 84" descr="Une image contenant texte, capture d’écran, diagramme, conception&#10;&#10;Description générée automatiquement">
                <a:extLst>
                  <a:ext uri="{FF2B5EF4-FFF2-40B4-BE49-F238E27FC236}">
                    <a16:creationId xmlns:a16="http://schemas.microsoft.com/office/drawing/2014/main" id="{B3D90825-FCFD-1C6F-5368-75E467013D3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52950" y="0"/>
                <a:ext cx="3086100" cy="6858000"/>
              </a:xfrm>
              <a:prstGeom prst="rect">
                <a:avLst/>
              </a:prstGeom>
            </p:spPr>
          </p:pic>
          <p:sp>
            <p:nvSpPr>
              <p:cNvPr id="86" name="Rectangle 85">
                <a:extLst>
                  <a:ext uri="{FF2B5EF4-FFF2-40B4-BE49-F238E27FC236}">
                    <a16:creationId xmlns:a16="http://schemas.microsoft.com/office/drawing/2014/main" id="{EA3C940B-713F-1D1D-B7A4-DE811C3493C4}"/>
                  </a:ext>
                </a:extLst>
              </p:cNvPr>
              <p:cNvSpPr/>
              <p:nvPr/>
            </p:nvSpPr>
            <p:spPr>
              <a:xfrm>
                <a:off x="5638197" y="5161483"/>
                <a:ext cx="915003" cy="23919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grpSp>
      <p:sp>
        <p:nvSpPr>
          <p:cNvPr id="90" name="ZoneTexte 89">
            <a:extLst>
              <a:ext uri="{FF2B5EF4-FFF2-40B4-BE49-F238E27FC236}">
                <a16:creationId xmlns:a16="http://schemas.microsoft.com/office/drawing/2014/main" id="{A53FC1EF-2426-830D-748C-AAE169C7EDDC}"/>
              </a:ext>
            </a:extLst>
          </p:cNvPr>
          <p:cNvSpPr txBox="1"/>
          <p:nvPr/>
        </p:nvSpPr>
        <p:spPr>
          <a:xfrm>
            <a:off x="4766125" y="1919615"/>
            <a:ext cx="3022871" cy="523220"/>
          </a:xfrm>
          <a:prstGeom prst="rect">
            <a:avLst/>
          </a:prstGeom>
          <a:noFill/>
        </p:spPr>
        <p:txBody>
          <a:bodyPr wrap="square">
            <a:spAutoFit/>
          </a:bodyPr>
          <a:lstStyle/>
          <a:p>
            <a:r>
              <a:rPr lang="fr-FR" sz="2800">
                <a:latin typeface="Report" panose="02000506020000020003" pitchFamily="2" charset="0"/>
              </a:rPr>
              <a:t>Service public gratuit</a:t>
            </a:r>
          </a:p>
        </p:txBody>
      </p:sp>
      <p:sp>
        <p:nvSpPr>
          <p:cNvPr id="91" name="ZoneTexte 90">
            <a:extLst>
              <a:ext uri="{FF2B5EF4-FFF2-40B4-BE49-F238E27FC236}">
                <a16:creationId xmlns:a16="http://schemas.microsoft.com/office/drawing/2014/main" id="{8028927D-2DB7-8794-0070-349CAF286251}"/>
              </a:ext>
            </a:extLst>
          </p:cNvPr>
          <p:cNvSpPr txBox="1"/>
          <p:nvPr/>
        </p:nvSpPr>
        <p:spPr>
          <a:xfrm>
            <a:off x="6320895" y="2569982"/>
            <a:ext cx="3022871" cy="523220"/>
          </a:xfrm>
          <a:prstGeom prst="rect">
            <a:avLst/>
          </a:prstGeom>
          <a:noFill/>
        </p:spPr>
        <p:txBody>
          <a:bodyPr wrap="square">
            <a:spAutoFit/>
          </a:bodyPr>
          <a:lstStyle/>
          <a:p>
            <a:pPr algn="ctr"/>
            <a:r>
              <a:rPr lang="fr-FR" sz="2800">
                <a:latin typeface="Report" panose="02000506020000020003" pitchFamily="2" charset="0"/>
              </a:rPr>
              <a:t>Ergonomique</a:t>
            </a:r>
          </a:p>
        </p:txBody>
      </p:sp>
      <p:sp>
        <p:nvSpPr>
          <p:cNvPr id="93" name="ZoneTexte 92">
            <a:extLst>
              <a:ext uri="{FF2B5EF4-FFF2-40B4-BE49-F238E27FC236}">
                <a16:creationId xmlns:a16="http://schemas.microsoft.com/office/drawing/2014/main" id="{C8EC752C-A0E6-E5C5-0F41-A5C2CCAF13A2}"/>
              </a:ext>
            </a:extLst>
          </p:cNvPr>
          <p:cNvSpPr txBox="1"/>
          <p:nvPr/>
        </p:nvSpPr>
        <p:spPr>
          <a:xfrm>
            <a:off x="4766125" y="3154125"/>
            <a:ext cx="2285082" cy="523220"/>
          </a:xfrm>
          <a:prstGeom prst="rect">
            <a:avLst/>
          </a:prstGeom>
          <a:noFill/>
        </p:spPr>
        <p:txBody>
          <a:bodyPr wrap="square">
            <a:spAutoFit/>
          </a:bodyPr>
          <a:lstStyle/>
          <a:p>
            <a:r>
              <a:rPr lang="fr-FR" sz="2800">
                <a:latin typeface="Report" panose="02000506020000020003" pitchFamily="2" charset="0"/>
              </a:rPr>
              <a:t>Interopérable</a:t>
            </a:r>
          </a:p>
        </p:txBody>
      </p:sp>
      <p:sp>
        <p:nvSpPr>
          <p:cNvPr id="95" name="ZoneTexte 94">
            <a:extLst>
              <a:ext uri="{FF2B5EF4-FFF2-40B4-BE49-F238E27FC236}">
                <a16:creationId xmlns:a16="http://schemas.microsoft.com/office/drawing/2014/main" id="{20012B4F-63CD-5E3A-4E52-28107F01014C}"/>
              </a:ext>
            </a:extLst>
          </p:cNvPr>
          <p:cNvSpPr txBox="1"/>
          <p:nvPr/>
        </p:nvSpPr>
        <p:spPr>
          <a:xfrm>
            <a:off x="5301690" y="4241713"/>
            <a:ext cx="3228975" cy="523220"/>
          </a:xfrm>
          <a:prstGeom prst="rect">
            <a:avLst/>
          </a:prstGeom>
          <a:noFill/>
        </p:spPr>
        <p:txBody>
          <a:bodyPr wrap="square">
            <a:spAutoFit/>
          </a:bodyPr>
          <a:lstStyle/>
          <a:p>
            <a:r>
              <a:rPr lang="fr-FR" sz="2800">
                <a:latin typeface="Report" panose="02000506020000020003" pitchFamily="2" charset="0"/>
              </a:rPr>
              <a:t>Ethique</a:t>
            </a:r>
          </a:p>
        </p:txBody>
      </p:sp>
      <p:sp>
        <p:nvSpPr>
          <p:cNvPr id="97" name="ZoneTexte 96">
            <a:extLst>
              <a:ext uri="{FF2B5EF4-FFF2-40B4-BE49-F238E27FC236}">
                <a16:creationId xmlns:a16="http://schemas.microsoft.com/office/drawing/2014/main" id="{919057EA-741B-B545-C25A-9EB2515A85DD}"/>
              </a:ext>
            </a:extLst>
          </p:cNvPr>
          <p:cNvSpPr txBox="1"/>
          <p:nvPr/>
        </p:nvSpPr>
        <p:spPr>
          <a:xfrm>
            <a:off x="6750635" y="3779072"/>
            <a:ext cx="1857375" cy="523220"/>
          </a:xfrm>
          <a:prstGeom prst="rect">
            <a:avLst/>
          </a:prstGeom>
          <a:noFill/>
        </p:spPr>
        <p:txBody>
          <a:bodyPr wrap="square">
            <a:spAutoFit/>
          </a:bodyPr>
          <a:lstStyle/>
          <a:p>
            <a:r>
              <a:rPr lang="fr-FR" sz="2800">
                <a:latin typeface="Report" panose="02000506020000020003" pitchFamily="2" charset="0"/>
              </a:rPr>
              <a:t>Souverain</a:t>
            </a:r>
          </a:p>
        </p:txBody>
      </p:sp>
      <p:sp>
        <p:nvSpPr>
          <p:cNvPr id="101" name="ZoneTexte 100">
            <a:extLst>
              <a:ext uri="{FF2B5EF4-FFF2-40B4-BE49-F238E27FC236}">
                <a16:creationId xmlns:a16="http://schemas.microsoft.com/office/drawing/2014/main" id="{9DEBB651-5F21-5350-F004-3E270E044B31}"/>
              </a:ext>
            </a:extLst>
          </p:cNvPr>
          <p:cNvSpPr txBox="1"/>
          <p:nvPr/>
        </p:nvSpPr>
        <p:spPr>
          <a:xfrm>
            <a:off x="167962" y="1306291"/>
            <a:ext cx="3657012" cy="954107"/>
          </a:xfrm>
          <a:prstGeom prst="rect">
            <a:avLst/>
          </a:prstGeom>
          <a:noFill/>
        </p:spPr>
        <p:txBody>
          <a:bodyPr wrap="square">
            <a:spAutoFit/>
          </a:bodyPr>
          <a:lstStyle/>
          <a:p>
            <a:pPr algn="ctr"/>
            <a:r>
              <a:rPr lang="fr-FR" sz="2800">
                <a:latin typeface="Report" panose="02000506020000020003" pitchFamily="2" charset="0"/>
              </a:rPr>
              <a:t>Plateforme disponible en ligne et sur mobile</a:t>
            </a:r>
          </a:p>
        </p:txBody>
      </p:sp>
      <p:sp>
        <p:nvSpPr>
          <p:cNvPr id="103" name="ZoneTexte 102">
            <a:extLst>
              <a:ext uri="{FF2B5EF4-FFF2-40B4-BE49-F238E27FC236}">
                <a16:creationId xmlns:a16="http://schemas.microsoft.com/office/drawing/2014/main" id="{438136A9-39D0-CCE7-0D3C-368413DD08D8}"/>
              </a:ext>
            </a:extLst>
          </p:cNvPr>
          <p:cNvSpPr txBox="1"/>
          <p:nvPr/>
        </p:nvSpPr>
        <p:spPr>
          <a:xfrm>
            <a:off x="2783994" y="5556160"/>
            <a:ext cx="8310813" cy="707886"/>
          </a:xfrm>
          <a:prstGeom prst="rect">
            <a:avLst/>
          </a:prstGeom>
          <a:noFill/>
        </p:spPr>
        <p:txBody>
          <a:bodyPr wrap="square">
            <a:spAutoFit/>
          </a:bodyPr>
          <a:lstStyle/>
          <a:p>
            <a:pPr algn="ctr"/>
            <a:r>
              <a:rPr lang="fr-FR" sz="2000">
                <a:latin typeface="Source Sans Pro" panose="020B0503030403020204" pitchFamily="34" charset="0"/>
              </a:rPr>
              <a:t>Mon espace santé vise à </a:t>
            </a:r>
            <a:r>
              <a:rPr lang="fr-FR" sz="2000" b="1">
                <a:solidFill>
                  <a:srgbClr val="B0D3C6"/>
                </a:solidFill>
                <a:latin typeface="Source Sans Pro" panose="020B0503030403020204" pitchFamily="34" charset="0"/>
              </a:rPr>
              <a:t>redonner la main aux usagers</a:t>
            </a:r>
            <a:r>
              <a:rPr lang="fr-FR" sz="2000" b="1">
                <a:latin typeface="Source Sans Pro" panose="020B0503030403020204" pitchFamily="34" charset="0"/>
              </a:rPr>
              <a:t> </a:t>
            </a:r>
            <a:r>
              <a:rPr lang="fr-FR" sz="2000">
                <a:latin typeface="Source Sans Pro" panose="020B0503030403020204" pitchFamily="34" charset="0"/>
              </a:rPr>
              <a:t>afin qu'ils puissent </a:t>
            </a:r>
            <a:r>
              <a:rPr lang="fr-FR" sz="2000" b="1">
                <a:solidFill>
                  <a:srgbClr val="B0D3C6"/>
                </a:solidFill>
                <a:latin typeface="Source Sans Pro" panose="020B0503030403020204" pitchFamily="34" charset="0"/>
              </a:rPr>
              <a:t>gérer leurs données de santé </a:t>
            </a:r>
            <a:r>
              <a:rPr lang="fr-FR" sz="2000">
                <a:latin typeface="Source Sans Pro" panose="020B0503030403020204" pitchFamily="34" charset="0"/>
              </a:rPr>
              <a:t>tout au long de la vie,</a:t>
            </a:r>
            <a:r>
              <a:rPr lang="fr-FR" sz="2000" b="1">
                <a:latin typeface="Source Sans Pro" panose="020B0503030403020204" pitchFamily="34" charset="0"/>
              </a:rPr>
              <a:t> </a:t>
            </a:r>
            <a:r>
              <a:rPr lang="fr-FR" sz="2000">
                <a:latin typeface="Source Sans Pro" panose="020B0503030403020204" pitchFamily="34" charset="0"/>
              </a:rPr>
              <a:t>en toute </a:t>
            </a:r>
            <a:r>
              <a:rPr lang="fr-FR" sz="2000" b="1">
                <a:solidFill>
                  <a:srgbClr val="B0D3C6"/>
                </a:solidFill>
                <a:latin typeface="Source Sans Pro" panose="020B0503030403020204" pitchFamily="34" charset="0"/>
              </a:rPr>
              <a:t>sécurité</a:t>
            </a:r>
            <a:r>
              <a:rPr lang="fr-FR" sz="2000" b="1">
                <a:latin typeface="Source Sans Pro" panose="020B0503030403020204" pitchFamily="34" charset="0"/>
              </a:rPr>
              <a:t>.</a:t>
            </a:r>
            <a:endParaRPr lang="fr-FR" sz="2000">
              <a:latin typeface="Source Sans Pro" panose="020B0503030403020204" pitchFamily="34" charset="0"/>
            </a:endParaRPr>
          </a:p>
        </p:txBody>
      </p:sp>
      <p:sp>
        <p:nvSpPr>
          <p:cNvPr id="106" name="ZoneTexte 105">
            <a:extLst>
              <a:ext uri="{FF2B5EF4-FFF2-40B4-BE49-F238E27FC236}">
                <a16:creationId xmlns:a16="http://schemas.microsoft.com/office/drawing/2014/main" id="{F1E14FC0-A44E-59E5-044B-BBA547C6FF29}"/>
              </a:ext>
            </a:extLst>
          </p:cNvPr>
          <p:cNvSpPr txBox="1"/>
          <p:nvPr/>
        </p:nvSpPr>
        <p:spPr>
          <a:xfrm>
            <a:off x="8964205" y="2212002"/>
            <a:ext cx="3657012" cy="461665"/>
          </a:xfrm>
          <a:prstGeom prst="rect">
            <a:avLst/>
          </a:prstGeom>
          <a:noFill/>
        </p:spPr>
        <p:txBody>
          <a:bodyPr wrap="square">
            <a:spAutoFit/>
          </a:bodyPr>
          <a:lstStyle/>
          <a:p>
            <a:pPr algn="ctr"/>
            <a:r>
              <a:rPr lang="fr-FR" sz="2400" b="1">
                <a:latin typeface="Report" panose="02000506020000020003" pitchFamily="2" charset="0"/>
              </a:rPr>
              <a:t>Mécanisme d’opt-out </a:t>
            </a:r>
          </a:p>
        </p:txBody>
      </p:sp>
      <p:pic>
        <p:nvPicPr>
          <p:cNvPr id="1028" name="Picture 4">
            <a:extLst>
              <a:ext uri="{FF2B5EF4-FFF2-40B4-BE49-F238E27FC236}">
                <a16:creationId xmlns:a16="http://schemas.microsoft.com/office/drawing/2014/main" id="{15292732-0163-0444-8B68-3C4830E27EF7}"/>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43764" t="17287" r="27017" b="26825"/>
          <a:stretch/>
        </p:blipFill>
        <p:spPr bwMode="auto">
          <a:xfrm>
            <a:off x="9780302" y="2698746"/>
            <a:ext cx="2193114" cy="1804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4765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fade">
                                      <p:cBhvr>
                                        <p:cTn id="7" dur="1000"/>
                                        <p:tgtEl>
                                          <p:spTgt spid="101"/>
                                        </p:tgtEl>
                                      </p:cBhvr>
                                    </p:animEffect>
                                    <p:anim calcmode="lin" valueType="num">
                                      <p:cBhvr>
                                        <p:cTn id="8" dur="1000" fill="hold"/>
                                        <p:tgtEl>
                                          <p:spTgt spid="101"/>
                                        </p:tgtEl>
                                        <p:attrNameLst>
                                          <p:attrName>ppt_x</p:attrName>
                                        </p:attrNameLst>
                                      </p:cBhvr>
                                      <p:tavLst>
                                        <p:tav tm="0">
                                          <p:val>
                                            <p:strVal val="#ppt_x"/>
                                          </p:val>
                                        </p:tav>
                                        <p:tav tm="100000">
                                          <p:val>
                                            <p:strVal val="#ppt_x"/>
                                          </p:val>
                                        </p:tav>
                                      </p:tavLst>
                                    </p:anim>
                                    <p:anim calcmode="lin" valueType="num">
                                      <p:cBhvr>
                                        <p:cTn id="9" dur="1000" fill="hold"/>
                                        <p:tgtEl>
                                          <p:spTgt spid="10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3"/>
                                        </p:tgtEl>
                                        <p:attrNameLst>
                                          <p:attrName>style.visibility</p:attrName>
                                        </p:attrNameLst>
                                      </p:cBhvr>
                                      <p:to>
                                        <p:strVal val="visible"/>
                                      </p:to>
                                    </p:set>
                                    <p:animEffect transition="in" filter="fade">
                                      <p:cBhvr>
                                        <p:cTn id="14" dur="1000"/>
                                        <p:tgtEl>
                                          <p:spTgt spid="83"/>
                                        </p:tgtEl>
                                      </p:cBhvr>
                                    </p:animEffect>
                                    <p:anim calcmode="lin" valueType="num">
                                      <p:cBhvr>
                                        <p:cTn id="15" dur="1000" fill="hold"/>
                                        <p:tgtEl>
                                          <p:spTgt spid="83"/>
                                        </p:tgtEl>
                                        <p:attrNameLst>
                                          <p:attrName>ppt_x</p:attrName>
                                        </p:attrNameLst>
                                      </p:cBhvr>
                                      <p:tavLst>
                                        <p:tav tm="0">
                                          <p:val>
                                            <p:strVal val="#ppt_x"/>
                                          </p:val>
                                        </p:tav>
                                        <p:tav tm="100000">
                                          <p:val>
                                            <p:strVal val="#ppt_x"/>
                                          </p:val>
                                        </p:tav>
                                      </p:tavLst>
                                    </p:anim>
                                    <p:anim calcmode="lin" valueType="num">
                                      <p:cBhvr>
                                        <p:cTn id="16" dur="1000" fill="hold"/>
                                        <p:tgtEl>
                                          <p:spTgt spid="8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8"/>
                                        </p:tgtEl>
                                        <p:attrNameLst>
                                          <p:attrName>style.visibility</p:attrName>
                                        </p:attrNameLst>
                                      </p:cBhvr>
                                      <p:to>
                                        <p:strVal val="visible"/>
                                      </p:to>
                                    </p:set>
                                    <p:animEffect transition="in" filter="fade">
                                      <p:cBhvr>
                                        <p:cTn id="21" dur="1000"/>
                                        <p:tgtEl>
                                          <p:spTgt spid="88"/>
                                        </p:tgtEl>
                                      </p:cBhvr>
                                    </p:animEffect>
                                    <p:anim calcmode="lin" valueType="num">
                                      <p:cBhvr>
                                        <p:cTn id="22" dur="1000" fill="hold"/>
                                        <p:tgtEl>
                                          <p:spTgt spid="88"/>
                                        </p:tgtEl>
                                        <p:attrNameLst>
                                          <p:attrName>ppt_x</p:attrName>
                                        </p:attrNameLst>
                                      </p:cBhvr>
                                      <p:tavLst>
                                        <p:tav tm="0">
                                          <p:val>
                                            <p:strVal val="#ppt_x"/>
                                          </p:val>
                                        </p:tav>
                                        <p:tav tm="100000">
                                          <p:val>
                                            <p:strVal val="#ppt_x"/>
                                          </p:val>
                                        </p:tav>
                                      </p:tavLst>
                                    </p:anim>
                                    <p:anim calcmode="lin" valueType="num">
                                      <p:cBhvr>
                                        <p:cTn id="23" dur="1000" fill="hold"/>
                                        <p:tgtEl>
                                          <p:spTgt spid="8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6" presetClass="entr" presetSubtype="32" fill="hold" grpId="0" nodeType="clickEffect">
                                  <p:stCondLst>
                                    <p:cond delay="0"/>
                                  </p:stCondLst>
                                  <p:childTnLst>
                                    <p:set>
                                      <p:cBhvr>
                                        <p:cTn id="27" dur="1" fill="hold">
                                          <p:stCondLst>
                                            <p:cond delay="0"/>
                                          </p:stCondLst>
                                        </p:cTn>
                                        <p:tgtEl>
                                          <p:spTgt spid="107"/>
                                        </p:tgtEl>
                                        <p:attrNameLst>
                                          <p:attrName>style.visibility</p:attrName>
                                        </p:attrNameLst>
                                      </p:cBhvr>
                                      <p:to>
                                        <p:strVal val="visible"/>
                                      </p:to>
                                    </p:set>
                                    <p:animEffect transition="in" filter="circle(out)">
                                      <p:cBhvr>
                                        <p:cTn id="28" dur="1400"/>
                                        <p:tgtEl>
                                          <p:spTgt spid="107"/>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iterate type="lt">
                                    <p:tmPct val="0"/>
                                  </p:iterate>
                                  <p:childTnLst>
                                    <p:set>
                                      <p:cBhvr>
                                        <p:cTn id="32" dur="1" fill="hold">
                                          <p:stCondLst>
                                            <p:cond delay="0"/>
                                          </p:stCondLst>
                                        </p:cTn>
                                        <p:tgtEl>
                                          <p:spTgt spid="90"/>
                                        </p:tgtEl>
                                        <p:attrNameLst>
                                          <p:attrName>style.visibility</p:attrName>
                                        </p:attrNameLst>
                                      </p:cBhvr>
                                      <p:to>
                                        <p:strVal val="visible"/>
                                      </p:to>
                                    </p:set>
                                    <p:animEffect transition="in" filter="fade">
                                      <p:cBhvr>
                                        <p:cTn id="33" dur="500"/>
                                        <p:tgtEl>
                                          <p:spTgt spid="90"/>
                                        </p:tgtEl>
                                      </p:cBhvr>
                                    </p:animEffect>
                                  </p:childTnLst>
                                </p:cTn>
                              </p:par>
                            </p:childTnLst>
                          </p:cTn>
                        </p:par>
                      </p:childTnLst>
                    </p:cTn>
                  </p:par>
                  <p:par>
                    <p:cTn id="34" fill="hold">
                      <p:stCondLst>
                        <p:cond delay="indefinite"/>
                      </p:stCondLst>
                      <p:childTnLst>
                        <p:par>
                          <p:cTn id="35" fill="hold">
                            <p:stCondLst>
                              <p:cond delay="0"/>
                            </p:stCondLst>
                            <p:childTnLst>
                              <p:par>
                                <p:cTn id="36" presetID="15" presetClass="emph" presetSubtype="0" grpId="1" nodeType="clickEffect">
                                  <p:stCondLst>
                                    <p:cond delay="0"/>
                                  </p:stCondLst>
                                  <p:iterate type="lt">
                                    <p:tmAbs val="25"/>
                                  </p:iterate>
                                  <p:childTnLst>
                                    <p:set>
                                      <p:cBhvr override="childStyle">
                                        <p:cTn id="37" dur="1000"/>
                                        <p:tgtEl>
                                          <p:spTgt spid="90"/>
                                        </p:tgtEl>
                                        <p:attrNameLst>
                                          <p:attrName>style.fontWeight</p:attrName>
                                        </p:attrNameLst>
                                      </p:cBhvr>
                                      <p:to>
                                        <p:strVal val="bold"/>
                                      </p:to>
                                    </p:se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iterate type="lt">
                                    <p:tmPct val="0"/>
                                  </p:iterate>
                                  <p:childTnLst>
                                    <p:set>
                                      <p:cBhvr>
                                        <p:cTn id="41" dur="1" fill="hold">
                                          <p:stCondLst>
                                            <p:cond delay="0"/>
                                          </p:stCondLst>
                                        </p:cTn>
                                        <p:tgtEl>
                                          <p:spTgt spid="91"/>
                                        </p:tgtEl>
                                        <p:attrNameLst>
                                          <p:attrName>style.visibility</p:attrName>
                                        </p:attrNameLst>
                                      </p:cBhvr>
                                      <p:to>
                                        <p:strVal val="visible"/>
                                      </p:to>
                                    </p:set>
                                    <p:animEffect transition="in" filter="fade">
                                      <p:cBhvr>
                                        <p:cTn id="42" dur="500"/>
                                        <p:tgtEl>
                                          <p:spTgt spid="91"/>
                                        </p:tgtEl>
                                      </p:cBhvr>
                                    </p:animEffect>
                                  </p:childTnLst>
                                </p:cTn>
                              </p:par>
                              <p:par>
                                <p:cTn id="43" presetID="15" presetClass="emph" presetSubtype="0" grpId="1" nodeType="withEffect">
                                  <p:stCondLst>
                                    <p:cond delay="0"/>
                                  </p:stCondLst>
                                  <p:iterate type="lt">
                                    <p:tmAbs val="25"/>
                                  </p:iterate>
                                  <p:childTnLst>
                                    <p:set>
                                      <p:cBhvr override="childStyle">
                                        <p:cTn id="44" dur="1000"/>
                                        <p:tgtEl>
                                          <p:spTgt spid="91"/>
                                        </p:tgtEl>
                                        <p:attrNameLst>
                                          <p:attrName>style.fontWeight</p:attrName>
                                        </p:attrNameLst>
                                      </p:cBhvr>
                                      <p:to>
                                        <p:strVal val="bold"/>
                                      </p:to>
                                    </p:se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iterate type="lt">
                                    <p:tmPct val="0"/>
                                  </p:iterate>
                                  <p:childTnLst>
                                    <p:set>
                                      <p:cBhvr>
                                        <p:cTn id="48" dur="1" fill="hold">
                                          <p:stCondLst>
                                            <p:cond delay="0"/>
                                          </p:stCondLst>
                                        </p:cTn>
                                        <p:tgtEl>
                                          <p:spTgt spid="93"/>
                                        </p:tgtEl>
                                        <p:attrNameLst>
                                          <p:attrName>style.visibility</p:attrName>
                                        </p:attrNameLst>
                                      </p:cBhvr>
                                      <p:to>
                                        <p:strVal val="visible"/>
                                      </p:to>
                                    </p:set>
                                    <p:animEffect transition="in" filter="fade">
                                      <p:cBhvr>
                                        <p:cTn id="49" dur="500"/>
                                        <p:tgtEl>
                                          <p:spTgt spid="93"/>
                                        </p:tgtEl>
                                      </p:cBhvr>
                                    </p:animEffect>
                                  </p:childTnLst>
                                </p:cTn>
                              </p:par>
                              <p:par>
                                <p:cTn id="50" presetID="15" presetClass="emph" presetSubtype="0" grpId="1" nodeType="withEffect">
                                  <p:stCondLst>
                                    <p:cond delay="0"/>
                                  </p:stCondLst>
                                  <p:iterate type="lt">
                                    <p:tmAbs val="25"/>
                                  </p:iterate>
                                  <p:childTnLst>
                                    <p:set>
                                      <p:cBhvr override="childStyle">
                                        <p:cTn id="51" dur="1000"/>
                                        <p:tgtEl>
                                          <p:spTgt spid="93"/>
                                        </p:tgtEl>
                                        <p:attrNameLst>
                                          <p:attrName>style.fontWeight</p:attrName>
                                        </p:attrNameLst>
                                      </p:cBhvr>
                                      <p:to>
                                        <p:strVal val="bold"/>
                                      </p:to>
                                    </p:se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iterate type="lt">
                                    <p:tmPct val="0"/>
                                  </p:iterate>
                                  <p:childTnLst>
                                    <p:set>
                                      <p:cBhvr>
                                        <p:cTn id="55" dur="1" fill="hold">
                                          <p:stCondLst>
                                            <p:cond delay="0"/>
                                          </p:stCondLst>
                                        </p:cTn>
                                        <p:tgtEl>
                                          <p:spTgt spid="97"/>
                                        </p:tgtEl>
                                        <p:attrNameLst>
                                          <p:attrName>style.visibility</p:attrName>
                                        </p:attrNameLst>
                                      </p:cBhvr>
                                      <p:to>
                                        <p:strVal val="visible"/>
                                      </p:to>
                                    </p:set>
                                    <p:animEffect transition="in" filter="fade">
                                      <p:cBhvr>
                                        <p:cTn id="56" dur="500"/>
                                        <p:tgtEl>
                                          <p:spTgt spid="97"/>
                                        </p:tgtEl>
                                      </p:cBhvr>
                                    </p:animEffect>
                                  </p:childTnLst>
                                </p:cTn>
                              </p:par>
                              <p:par>
                                <p:cTn id="57" presetID="15" presetClass="emph" presetSubtype="0" grpId="1" nodeType="withEffect">
                                  <p:stCondLst>
                                    <p:cond delay="0"/>
                                  </p:stCondLst>
                                  <p:iterate type="lt">
                                    <p:tmAbs val="25"/>
                                  </p:iterate>
                                  <p:childTnLst>
                                    <p:set>
                                      <p:cBhvr override="childStyle">
                                        <p:cTn id="58" dur="1000"/>
                                        <p:tgtEl>
                                          <p:spTgt spid="97"/>
                                        </p:tgtEl>
                                        <p:attrNameLst>
                                          <p:attrName>style.fontWeight</p:attrName>
                                        </p:attrNameLst>
                                      </p:cBhvr>
                                      <p:to>
                                        <p:strVal val="bold"/>
                                      </p:to>
                                    </p:se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iterate type="lt">
                                    <p:tmPct val="0"/>
                                  </p:iterate>
                                  <p:childTnLst>
                                    <p:set>
                                      <p:cBhvr>
                                        <p:cTn id="62" dur="1" fill="hold">
                                          <p:stCondLst>
                                            <p:cond delay="0"/>
                                          </p:stCondLst>
                                        </p:cTn>
                                        <p:tgtEl>
                                          <p:spTgt spid="95"/>
                                        </p:tgtEl>
                                        <p:attrNameLst>
                                          <p:attrName>style.visibility</p:attrName>
                                        </p:attrNameLst>
                                      </p:cBhvr>
                                      <p:to>
                                        <p:strVal val="visible"/>
                                      </p:to>
                                    </p:set>
                                    <p:animEffect transition="in" filter="fade">
                                      <p:cBhvr>
                                        <p:cTn id="63" dur="500"/>
                                        <p:tgtEl>
                                          <p:spTgt spid="95"/>
                                        </p:tgtEl>
                                      </p:cBhvr>
                                    </p:animEffect>
                                  </p:childTnLst>
                                </p:cTn>
                              </p:par>
                              <p:par>
                                <p:cTn id="64" presetID="15" presetClass="emph" presetSubtype="0" grpId="1" nodeType="withEffect">
                                  <p:stCondLst>
                                    <p:cond delay="0"/>
                                  </p:stCondLst>
                                  <p:iterate type="lt">
                                    <p:tmAbs val="25"/>
                                  </p:iterate>
                                  <p:childTnLst>
                                    <p:set>
                                      <p:cBhvr override="childStyle">
                                        <p:cTn id="65" dur="1000"/>
                                        <p:tgtEl>
                                          <p:spTgt spid="95"/>
                                        </p:tgtEl>
                                        <p:attrNameLst>
                                          <p:attrName>style.fontWeight</p:attrName>
                                        </p:attrNameLst>
                                      </p:cBhvr>
                                      <p:to>
                                        <p:strVal val="bold"/>
                                      </p:to>
                                    </p:se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106"/>
                                        </p:tgtEl>
                                        <p:attrNameLst>
                                          <p:attrName>style.visibility</p:attrName>
                                        </p:attrNameLst>
                                      </p:cBhvr>
                                      <p:to>
                                        <p:strVal val="visible"/>
                                      </p:to>
                                    </p:set>
                                    <p:animEffect transition="in" filter="fade">
                                      <p:cBhvr>
                                        <p:cTn id="70" dur="500"/>
                                        <p:tgtEl>
                                          <p:spTgt spid="106"/>
                                        </p:tgtEl>
                                      </p:cBhvr>
                                    </p:animEffec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1028"/>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03"/>
                                        </p:tgtEl>
                                        <p:attrNameLst>
                                          <p:attrName>style.visibility</p:attrName>
                                        </p:attrNameLst>
                                      </p:cBhvr>
                                      <p:to>
                                        <p:strVal val="visible"/>
                                      </p:to>
                                    </p:set>
                                    <p:anim calcmode="lin" valueType="num">
                                      <p:cBhvr additive="base">
                                        <p:cTn id="79" dur="500" fill="hold"/>
                                        <p:tgtEl>
                                          <p:spTgt spid="103"/>
                                        </p:tgtEl>
                                        <p:attrNameLst>
                                          <p:attrName>ppt_x</p:attrName>
                                        </p:attrNameLst>
                                      </p:cBhvr>
                                      <p:tavLst>
                                        <p:tav tm="0">
                                          <p:val>
                                            <p:strVal val="#ppt_x"/>
                                          </p:val>
                                        </p:tav>
                                        <p:tav tm="100000">
                                          <p:val>
                                            <p:strVal val="#ppt_x"/>
                                          </p:val>
                                        </p:tav>
                                      </p:tavLst>
                                    </p:anim>
                                    <p:anim calcmode="lin" valueType="num">
                                      <p:cBhvr additive="base">
                                        <p:cTn id="80" dur="500" fill="hold"/>
                                        <p:tgtEl>
                                          <p:spTgt spid="1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animBg="1"/>
      <p:bldP spid="90" grpId="0"/>
      <p:bldP spid="90" grpId="1"/>
      <p:bldP spid="91" grpId="0"/>
      <p:bldP spid="91" grpId="1"/>
      <p:bldP spid="93" grpId="0"/>
      <p:bldP spid="93" grpId="1"/>
      <p:bldP spid="95" grpId="0"/>
      <p:bldP spid="95" grpId="1"/>
      <p:bldP spid="97" grpId="0"/>
      <p:bldP spid="97" grpId="1"/>
      <p:bldP spid="101" grpId="0"/>
      <p:bldP spid="103" grpId="0"/>
      <p:bldP spid="10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Image 53" descr="Une image contenant capture d’écran, miroir de voiture&#10;&#10;Description générée automatiquement">
            <a:extLst>
              <a:ext uri="{FF2B5EF4-FFF2-40B4-BE49-F238E27FC236}">
                <a16:creationId xmlns:a16="http://schemas.microsoft.com/office/drawing/2014/main" id="{EF38916E-A8A4-3C48-262C-78FD276AD3B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93691" y="164131"/>
            <a:ext cx="8753251" cy="847474"/>
          </a:xfrm>
          <a:prstGeom prst="rect">
            <a:avLst/>
          </a:prstGeom>
        </p:spPr>
      </p:pic>
      <p:sp>
        <p:nvSpPr>
          <p:cNvPr id="2" name="ZoneTexte 1">
            <a:extLst>
              <a:ext uri="{FF2B5EF4-FFF2-40B4-BE49-F238E27FC236}">
                <a16:creationId xmlns:a16="http://schemas.microsoft.com/office/drawing/2014/main" id="{BE88C96C-7972-B6CC-CF6A-C8C44B569431}"/>
              </a:ext>
            </a:extLst>
          </p:cNvPr>
          <p:cNvSpPr txBox="1"/>
          <p:nvPr/>
        </p:nvSpPr>
        <p:spPr>
          <a:xfrm>
            <a:off x="929961" y="341162"/>
            <a:ext cx="4432624" cy="461665"/>
          </a:xfrm>
          <a:prstGeom prst="rect">
            <a:avLst/>
          </a:prstGeom>
          <a:noFill/>
        </p:spPr>
        <p:txBody>
          <a:bodyPr wrap="none" rtlCol="0">
            <a:spAutoFit/>
          </a:bodyPr>
          <a:lstStyle/>
          <a:p>
            <a:r>
              <a:rPr lang="fr-FR" sz="2400" b="1">
                <a:solidFill>
                  <a:schemeClr val="bg2"/>
                </a:solidFill>
                <a:latin typeface="Report" panose="02000506020000020003" pitchFamily="2" charset="0"/>
              </a:rPr>
              <a:t>Mon espace santé : les fonctionnalités</a:t>
            </a:r>
            <a:endParaRPr lang="en-US" sz="2400" b="1">
              <a:solidFill>
                <a:schemeClr val="bg2"/>
              </a:solidFill>
              <a:latin typeface="Report" panose="02000506020000020003" pitchFamily="2" charset="0"/>
            </a:endParaRPr>
          </a:p>
        </p:txBody>
      </p:sp>
      <p:sp>
        <p:nvSpPr>
          <p:cNvPr id="5" name="Rectangle : coins arrondis 4">
            <a:extLst>
              <a:ext uri="{FF2B5EF4-FFF2-40B4-BE49-F238E27FC236}">
                <a16:creationId xmlns:a16="http://schemas.microsoft.com/office/drawing/2014/main" id="{F66EECE7-794F-6BAD-B5B5-B940066183DE}"/>
              </a:ext>
            </a:extLst>
          </p:cNvPr>
          <p:cNvSpPr/>
          <p:nvPr/>
        </p:nvSpPr>
        <p:spPr>
          <a:xfrm>
            <a:off x="4160139" y="1927479"/>
            <a:ext cx="3133725" cy="2952750"/>
          </a:xfrm>
          <a:prstGeom prst="roundRect">
            <a:avLst/>
          </a:prstGeom>
          <a:solidFill>
            <a:srgbClr val="B0D3C6"/>
          </a:solidFill>
          <a:ln>
            <a:noFill/>
          </a:ln>
          <a:effectLst>
            <a:outerShdw blurRad="63500" sx="102000" sy="102000" algn="ctr" rotWithShape="0">
              <a:prstClr val="black">
                <a:alpha val="40000"/>
              </a:prstClr>
            </a:outerShdw>
          </a:effectLst>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8" name="Rectangle : coins arrondis 7">
            <a:extLst>
              <a:ext uri="{FF2B5EF4-FFF2-40B4-BE49-F238E27FC236}">
                <a16:creationId xmlns:a16="http://schemas.microsoft.com/office/drawing/2014/main" id="{64752ACB-2EA9-227D-16A6-75FB0666E919}"/>
              </a:ext>
            </a:extLst>
          </p:cNvPr>
          <p:cNvSpPr/>
          <p:nvPr/>
        </p:nvSpPr>
        <p:spPr>
          <a:xfrm>
            <a:off x="4269677" y="3432429"/>
            <a:ext cx="1385888" cy="1338262"/>
          </a:xfrm>
          <a:prstGeom prst="roundRect">
            <a:avLst/>
          </a:prstGeom>
          <a:solidFill>
            <a:schemeClr val="tx1">
              <a:alpha val="50000"/>
            </a:schemeClr>
          </a:solidFill>
          <a:ln>
            <a:noFill/>
          </a:ln>
          <a:effectLst>
            <a:outerShdw blurRad="63500" sx="102000" sy="102000" algn="ctr" rotWithShape="0">
              <a:prstClr val="black">
                <a:alpha val="40000"/>
              </a:prstClr>
            </a:outerShdw>
          </a:effectLst>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9" name="Rectangle : coins arrondis 8">
            <a:extLst>
              <a:ext uri="{FF2B5EF4-FFF2-40B4-BE49-F238E27FC236}">
                <a16:creationId xmlns:a16="http://schemas.microsoft.com/office/drawing/2014/main" id="{8A843D83-4F5D-9AE7-229C-0134DF6CE3C4}"/>
              </a:ext>
            </a:extLst>
          </p:cNvPr>
          <p:cNvSpPr/>
          <p:nvPr/>
        </p:nvSpPr>
        <p:spPr>
          <a:xfrm>
            <a:off x="4269677" y="2046542"/>
            <a:ext cx="1385888" cy="1338262"/>
          </a:xfrm>
          <a:prstGeom prst="roundRect">
            <a:avLst/>
          </a:prstGeom>
          <a:solidFill>
            <a:schemeClr val="tx1">
              <a:alpha val="50000"/>
            </a:schemeClr>
          </a:solidFill>
          <a:ln>
            <a:noFill/>
          </a:ln>
          <a:effectLst>
            <a:outerShdw blurRad="63500" sx="102000" sy="102000" algn="ctr" rotWithShape="0">
              <a:prstClr val="black">
                <a:alpha val="40000"/>
              </a:prstClr>
            </a:outerShdw>
          </a:effectLst>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10" name="Rectangle : coins arrondis 9">
            <a:extLst>
              <a:ext uri="{FF2B5EF4-FFF2-40B4-BE49-F238E27FC236}">
                <a16:creationId xmlns:a16="http://schemas.microsoft.com/office/drawing/2014/main" id="{D3046E9C-524C-6088-D961-40E85010F697}"/>
              </a:ext>
            </a:extLst>
          </p:cNvPr>
          <p:cNvSpPr/>
          <p:nvPr/>
        </p:nvSpPr>
        <p:spPr>
          <a:xfrm>
            <a:off x="5781770" y="3432429"/>
            <a:ext cx="1385888" cy="1338262"/>
          </a:xfrm>
          <a:prstGeom prst="roundRect">
            <a:avLst/>
          </a:prstGeom>
          <a:solidFill>
            <a:schemeClr val="tx1">
              <a:alpha val="50000"/>
            </a:schemeClr>
          </a:solidFill>
          <a:ln>
            <a:noFill/>
          </a:ln>
          <a:effectLst>
            <a:outerShdw blurRad="63500" sx="102000" sy="102000" algn="ctr" rotWithShape="0">
              <a:prstClr val="black">
                <a:alpha val="40000"/>
              </a:prstClr>
            </a:outerShdw>
          </a:effectLst>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11" name="Rectangle : coins arrondis 10">
            <a:extLst>
              <a:ext uri="{FF2B5EF4-FFF2-40B4-BE49-F238E27FC236}">
                <a16:creationId xmlns:a16="http://schemas.microsoft.com/office/drawing/2014/main" id="{13727F91-632A-9073-DA81-7CED54036EF9}"/>
              </a:ext>
            </a:extLst>
          </p:cNvPr>
          <p:cNvSpPr/>
          <p:nvPr/>
        </p:nvSpPr>
        <p:spPr>
          <a:xfrm>
            <a:off x="5781770" y="2046542"/>
            <a:ext cx="1385888" cy="1338262"/>
          </a:xfrm>
          <a:prstGeom prst="roundRect">
            <a:avLst/>
          </a:prstGeom>
          <a:solidFill>
            <a:schemeClr val="tx1">
              <a:alpha val="50000"/>
            </a:schemeClr>
          </a:solidFill>
          <a:ln>
            <a:noFill/>
          </a:ln>
          <a:effectLst>
            <a:outerShdw blurRad="63500" sx="102000" sy="102000" algn="ctr" rotWithShape="0">
              <a:prstClr val="black">
                <a:alpha val="40000"/>
              </a:prstClr>
            </a:outerShdw>
          </a:effectLst>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13" name="ZoneTexte 12">
            <a:extLst>
              <a:ext uri="{FF2B5EF4-FFF2-40B4-BE49-F238E27FC236}">
                <a16:creationId xmlns:a16="http://schemas.microsoft.com/office/drawing/2014/main" id="{B10A5964-7A7B-A423-9912-C151EFA5C8D6}"/>
              </a:ext>
            </a:extLst>
          </p:cNvPr>
          <p:cNvSpPr txBox="1"/>
          <p:nvPr/>
        </p:nvSpPr>
        <p:spPr>
          <a:xfrm>
            <a:off x="921252" y="1562997"/>
            <a:ext cx="2678657" cy="738664"/>
          </a:xfrm>
          <a:prstGeom prst="rect">
            <a:avLst/>
          </a:prstGeom>
          <a:noFill/>
        </p:spPr>
        <p:txBody>
          <a:bodyPr wrap="square">
            <a:spAutoFit/>
          </a:bodyPr>
          <a:lstStyle/>
          <a:p>
            <a:r>
              <a:rPr lang="fr-FR" b="1">
                <a:latin typeface="Report" panose="02000506020000020003" pitchFamily="2" charset="0"/>
              </a:rPr>
              <a:t>Un dossier médical :</a:t>
            </a:r>
            <a:r>
              <a:rPr lang="fr-FR">
                <a:latin typeface="Report" panose="02000506020000020003" pitchFamily="2" charset="0"/>
              </a:rPr>
              <a:t> </a:t>
            </a:r>
            <a:r>
              <a:rPr lang="fr-FR" sz="1200" i="1">
                <a:latin typeface="Source Sans Pro" panose="020B0503030403020204" pitchFamily="34" charset="0"/>
              </a:rPr>
              <a:t>le dossier médical partagé (DMP) est devenu une brique de Mon espace santé. </a:t>
            </a:r>
            <a:endParaRPr lang="fr-FR"/>
          </a:p>
        </p:txBody>
      </p:sp>
      <p:pic>
        <p:nvPicPr>
          <p:cNvPr id="15" name="Graphique 14" descr="Dossier ouvert avec un remplissage uni">
            <a:extLst>
              <a:ext uri="{FF2B5EF4-FFF2-40B4-BE49-F238E27FC236}">
                <a16:creationId xmlns:a16="http://schemas.microsoft.com/office/drawing/2014/main" id="{E3CD2D5D-2579-F1C5-AC58-072DEF9809E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505421" y="2258473"/>
            <a:ext cx="914400" cy="914400"/>
          </a:xfrm>
          <a:prstGeom prst="rect">
            <a:avLst/>
          </a:prstGeom>
        </p:spPr>
      </p:pic>
      <p:sp>
        <p:nvSpPr>
          <p:cNvPr id="17" name="ZoneTexte 16">
            <a:extLst>
              <a:ext uri="{FF2B5EF4-FFF2-40B4-BE49-F238E27FC236}">
                <a16:creationId xmlns:a16="http://schemas.microsoft.com/office/drawing/2014/main" id="{67CD2A3D-1267-2F3A-2410-479B1445F1FF}"/>
              </a:ext>
            </a:extLst>
          </p:cNvPr>
          <p:cNvSpPr txBox="1"/>
          <p:nvPr/>
        </p:nvSpPr>
        <p:spPr>
          <a:xfrm>
            <a:off x="7587088" y="1435293"/>
            <a:ext cx="2828925" cy="923330"/>
          </a:xfrm>
          <a:prstGeom prst="rect">
            <a:avLst/>
          </a:prstGeom>
          <a:noFill/>
        </p:spPr>
        <p:txBody>
          <a:bodyPr wrap="square">
            <a:spAutoFit/>
          </a:bodyPr>
          <a:lstStyle/>
          <a:p>
            <a:pPr algn="r"/>
            <a:r>
              <a:rPr lang="fr-FR" b="1">
                <a:latin typeface="Report" panose="02000506020000020003" pitchFamily="2" charset="0"/>
              </a:rPr>
              <a:t>Une messagerie de santé : </a:t>
            </a:r>
            <a:r>
              <a:rPr lang="fr-FR" sz="1200" i="1">
                <a:latin typeface="Source Sans Pro" panose="020B0503030403020204" pitchFamily="34" charset="0"/>
              </a:rPr>
              <a:t>sécurisée, seuls les citoyens et les professionnels de santé sont autorisés à en posséder une. </a:t>
            </a:r>
          </a:p>
        </p:txBody>
      </p:sp>
      <p:pic>
        <p:nvPicPr>
          <p:cNvPr id="19" name="Graphique 18" descr="Enveloppe ouverte avec un remplissage uni">
            <a:extLst>
              <a:ext uri="{FF2B5EF4-FFF2-40B4-BE49-F238E27FC236}">
                <a16:creationId xmlns:a16="http://schemas.microsoft.com/office/drawing/2014/main" id="{90DAB2D8-5201-75D6-816A-497855B634B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007991" y="2258473"/>
            <a:ext cx="914400" cy="914400"/>
          </a:xfrm>
          <a:prstGeom prst="rect">
            <a:avLst/>
          </a:prstGeom>
        </p:spPr>
      </p:pic>
      <p:sp>
        <p:nvSpPr>
          <p:cNvPr id="660" name="ZoneTexte 659">
            <a:extLst>
              <a:ext uri="{FF2B5EF4-FFF2-40B4-BE49-F238E27FC236}">
                <a16:creationId xmlns:a16="http://schemas.microsoft.com/office/drawing/2014/main" id="{72538721-4A5C-CC87-BDDC-3F387E3E843D}"/>
              </a:ext>
            </a:extLst>
          </p:cNvPr>
          <p:cNvSpPr txBox="1"/>
          <p:nvPr/>
        </p:nvSpPr>
        <p:spPr>
          <a:xfrm>
            <a:off x="1659825" y="2715670"/>
            <a:ext cx="2264570" cy="1169551"/>
          </a:xfrm>
          <a:prstGeom prst="rect">
            <a:avLst/>
          </a:prstGeom>
          <a:noFill/>
        </p:spPr>
        <p:txBody>
          <a:bodyPr wrap="square">
            <a:spAutoFit/>
          </a:bodyPr>
          <a:lstStyle/>
          <a:p>
            <a:r>
              <a:rPr lang="fr-FR" sz="1400" b="1" kern="0">
                <a:solidFill>
                  <a:schemeClr val="accent2"/>
                </a:solidFill>
                <a:latin typeface="Source Sans Pro" panose="020B0503030403020204" pitchFamily="34" charset="0"/>
                <a:cs typeface="Arial" panose="020B0604020202020204" pitchFamily="34" charset="0"/>
              </a:rPr>
              <a:t>Consultation</a:t>
            </a:r>
            <a:r>
              <a:rPr lang="fr-FR" sz="1400" kern="0">
                <a:solidFill>
                  <a:schemeClr val="accent2"/>
                </a:solidFill>
                <a:latin typeface="Source Sans Pro" panose="020B0503030403020204" pitchFamily="34" charset="0"/>
                <a:cs typeface="Arial" panose="020B0604020202020204" pitchFamily="34" charset="0"/>
              </a:rPr>
              <a:t> et </a:t>
            </a:r>
            <a:r>
              <a:rPr lang="fr-FR" sz="1400" b="1" kern="0">
                <a:solidFill>
                  <a:schemeClr val="accent2"/>
                </a:solidFill>
                <a:latin typeface="Source Sans Pro" panose="020B0503030403020204" pitchFamily="34" charset="0"/>
                <a:cs typeface="Arial" panose="020B0604020202020204" pitchFamily="34" charset="0"/>
              </a:rPr>
              <a:t>alimentation</a:t>
            </a:r>
            <a:r>
              <a:rPr lang="fr-FR" sz="1400" kern="0">
                <a:solidFill>
                  <a:schemeClr val="accent2"/>
                </a:solidFill>
                <a:latin typeface="Source Sans Pro" panose="020B0503030403020204" pitchFamily="34" charset="0"/>
                <a:cs typeface="Arial" panose="020B0604020202020204" pitchFamily="34" charset="0"/>
              </a:rPr>
              <a:t> des documents de santé par </a:t>
            </a:r>
            <a:r>
              <a:rPr lang="fr-FR" sz="1400" b="1" kern="0">
                <a:solidFill>
                  <a:schemeClr val="accent2"/>
                </a:solidFill>
                <a:latin typeface="Source Sans Pro" panose="020B0503030403020204" pitchFamily="34" charset="0"/>
                <a:cs typeface="Arial" panose="020B0604020202020204" pitchFamily="34" charset="0"/>
              </a:rPr>
              <a:t>l’usager</a:t>
            </a:r>
            <a:r>
              <a:rPr lang="fr-FR" sz="1400" kern="0">
                <a:solidFill>
                  <a:schemeClr val="accent2"/>
                </a:solidFill>
                <a:latin typeface="Source Sans Pro" panose="020B0503030403020204" pitchFamily="34" charset="0"/>
                <a:cs typeface="Arial" panose="020B0604020202020204" pitchFamily="34" charset="0"/>
              </a:rPr>
              <a:t> et ses </a:t>
            </a:r>
            <a:r>
              <a:rPr lang="fr-FR" sz="1400" b="1" kern="0">
                <a:solidFill>
                  <a:schemeClr val="accent2"/>
                </a:solidFill>
                <a:latin typeface="Source Sans Pro" panose="020B0503030403020204" pitchFamily="34" charset="0"/>
                <a:cs typeface="Arial" panose="020B0604020202020204" pitchFamily="34" charset="0"/>
              </a:rPr>
              <a:t>praticiens de santé</a:t>
            </a:r>
            <a:r>
              <a:rPr lang="fr-FR" sz="1400" kern="0">
                <a:solidFill>
                  <a:schemeClr val="accent2"/>
                </a:solidFill>
                <a:latin typeface="Source Sans Pro" panose="020B0503030403020204" pitchFamily="34" charset="0"/>
                <a:cs typeface="Arial" panose="020B0604020202020204" pitchFamily="34" charset="0"/>
              </a:rPr>
              <a:t>.</a:t>
            </a:r>
            <a:endParaRPr lang="fr-FR" sz="1400">
              <a:solidFill>
                <a:schemeClr val="accent2"/>
              </a:solidFill>
            </a:endParaRPr>
          </a:p>
        </p:txBody>
      </p:sp>
      <p:pic>
        <p:nvPicPr>
          <p:cNvPr id="662" name="Image 661" descr="Une image contenant chaussures, habits, texte, dessin humoristique&#10;&#10;Description générée automatiquement">
            <a:extLst>
              <a:ext uri="{FF2B5EF4-FFF2-40B4-BE49-F238E27FC236}">
                <a16:creationId xmlns:a16="http://schemas.microsoft.com/office/drawing/2014/main" id="{D5D9B32B-EF3B-91B4-B704-C438180A8AB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65687" y="2398876"/>
            <a:ext cx="1438275" cy="1438275"/>
          </a:xfrm>
          <a:prstGeom prst="rect">
            <a:avLst/>
          </a:prstGeom>
        </p:spPr>
      </p:pic>
      <p:pic>
        <p:nvPicPr>
          <p:cNvPr id="668" name="Image 667" descr="Une image contenant chaussures, debout, dessin humoristique, habits&#10;&#10;Description générée automatiquement">
            <a:extLst>
              <a:ext uri="{FF2B5EF4-FFF2-40B4-BE49-F238E27FC236}">
                <a16:creationId xmlns:a16="http://schemas.microsoft.com/office/drawing/2014/main" id="{E68EFCAA-A8B2-5F47-8AAE-29A1667D22D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4916" y="3751886"/>
            <a:ext cx="1696263" cy="1696263"/>
          </a:xfrm>
          <a:prstGeom prst="rect">
            <a:avLst/>
          </a:prstGeom>
        </p:spPr>
      </p:pic>
      <p:sp>
        <p:nvSpPr>
          <p:cNvPr id="670" name="ZoneTexte 669">
            <a:extLst>
              <a:ext uri="{FF2B5EF4-FFF2-40B4-BE49-F238E27FC236}">
                <a16:creationId xmlns:a16="http://schemas.microsoft.com/office/drawing/2014/main" id="{249B4EA1-0EDC-BD38-4CDE-36B25B49ACCC}"/>
              </a:ext>
            </a:extLst>
          </p:cNvPr>
          <p:cNvSpPr txBox="1"/>
          <p:nvPr/>
        </p:nvSpPr>
        <p:spPr>
          <a:xfrm>
            <a:off x="1681895" y="2711356"/>
            <a:ext cx="2127563" cy="1384995"/>
          </a:xfrm>
          <a:prstGeom prst="rect">
            <a:avLst/>
          </a:prstGeom>
          <a:noFill/>
        </p:spPr>
        <p:txBody>
          <a:bodyPr wrap="square">
            <a:spAutoFit/>
          </a:bodyPr>
          <a:lstStyle/>
          <a:p>
            <a:r>
              <a:rPr lang="fr-FR" sz="1400" b="1" kern="0">
                <a:solidFill>
                  <a:schemeClr val="accent2"/>
                </a:solidFill>
                <a:latin typeface="Source Sans Pro" panose="020B0503030403020204" pitchFamily="34" charset="0"/>
                <a:cs typeface="Arial" panose="020B0604020202020204" pitchFamily="34" charset="0"/>
              </a:rPr>
              <a:t>Profil médical : Alimentation par l’usager </a:t>
            </a:r>
            <a:r>
              <a:rPr lang="fr-FR" sz="1400" kern="0">
                <a:solidFill>
                  <a:schemeClr val="accent2"/>
                </a:solidFill>
                <a:latin typeface="Source Sans Pro" panose="020B0503030403020204" pitchFamily="34" charset="0"/>
                <a:cs typeface="Arial" panose="020B0604020202020204" pitchFamily="34" charset="0"/>
              </a:rPr>
              <a:t>de ses  antécédents médicaux, vaccinations, allergies, mesures de santé.</a:t>
            </a:r>
          </a:p>
        </p:txBody>
      </p:sp>
      <p:pic>
        <p:nvPicPr>
          <p:cNvPr id="672" name="Image 671" descr="Une image contenant habits, dessin humoristique, illustration&#10;&#10;Description générée automatiquement">
            <a:extLst>
              <a:ext uri="{FF2B5EF4-FFF2-40B4-BE49-F238E27FC236}">
                <a16:creationId xmlns:a16="http://schemas.microsoft.com/office/drawing/2014/main" id="{D1ECFB3B-F5A4-C742-AF43-3E131D12B3D3}"/>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952306" y="2116579"/>
            <a:ext cx="2450753" cy="2450753"/>
          </a:xfrm>
          <a:prstGeom prst="rect">
            <a:avLst/>
          </a:prstGeom>
        </p:spPr>
      </p:pic>
      <p:sp>
        <p:nvSpPr>
          <p:cNvPr id="673" name="ZoneTexte 672">
            <a:extLst>
              <a:ext uri="{FF2B5EF4-FFF2-40B4-BE49-F238E27FC236}">
                <a16:creationId xmlns:a16="http://schemas.microsoft.com/office/drawing/2014/main" id="{9FEDE623-6A17-AC8E-328E-9C5B2D946619}"/>
              </a:ext>
            </a:extLst>
          </p:cNvPr>
          <p:cNvSpPr txBox="1"/>
          <p:nvPr/>
        </p:nvSpPr>
        <p:spPr>
          <a:xfrm>
            <a:off x="8244619" y="2632210"/>
            <a:ext cx="2127563" cy="1600438"/>
          </a:xfrm>
          <a:prstGeom prst="rect">
            <a:avLst/>
          </a:prstGeom>
          <a:noFill/>
        </p:spPr>
        <p:txBody>
          <a:bodyPr wrap="square">
            <a:spAutoFit/>
          </a:bodyPr>
          <a:lstStyle/>
          <a:p>
            <a:pPr algn="r"/>
            <a:r>
              <a:rPr lang="fr-FR" sz="1400" spc="-11">
                <a:solidFill>
                  <a:schemeClr val="accent1"/>
                </a:solidFill>
                <a:latin typeface="Source Sans Pro" panose="020B0503030403020204" pitchFamily="34" charset="0"/>
                <a:cs typeface="Calibri" panose="020F0502020204030204" pitchFamily="34" charset="0"/>
              </a:rPr>
              <a:t>Une messagerie pour échanger entre </a:t>
            </a:r>
            <a:r>
              <a:rPr lang="fr-FR" sz="1400" b="1" spc="-11">
                <a:solidFill>
                  <a:schemeClr val="accent1"/>
                </a:solidFill>
                <a:latin typeface="Source Sans Pro" panose="020B0503030403020204" pitchFamily="34" charset="0"/>
                <a:cs typeface="Calibri" panose="020F0502020204030204" pitchFamily="34" charset="0"/>
              </a:rPr>
              <a:t>professionnels</a:t>
            </a:r>
            <a:r>
              <a:rPr lang="fr-FR" sz="1400" spc="-11">
                <a:solidFill>
                  <a:schemeClr val="accent1"/>
                </a:solidFill>
                <a:latin typeface="Source Sans Pro" panose="020B0503030403020204" pitchFamily="34" charset="0"/>
                <a:cs typeface="Calibri" panose="020F0502020204030204" pitchFamily="34" charset="0"/>
              </a:rPr>
              <a:t>, mais aussi les </a:t>
            </a:r>
            <a:r>
              <a:rPr lang="fr-FR" sz="1400" b="1" spc="-11">
                <a:solidFill>
                  <a:schemeClr val="accent1"/>
                </a:solidFill>
                <a:latin typeface="Source Sans Pro" panose="020B0503030403020204" pitchFamily="34" charset="0"/>
                <a:cs typeface="Calibri" panose="020F0502020204030204" pitchFamily="34" charset="0"/>
              </a:rPr>
              <a:t>patients</a:t>
            </a:r>
            <a:r>
              <a:rPr lang="fr-FR" sz="1400" spc="-11">
                <a:solidFill>
                  <a:schemeClr val="accent1"/>
                </a:solidFill>
                <a:latin typeface="Source Sans Pro" panose="020B0503030403020204" pitchFamily="34" charset="0"/>
                <a:cs typeface="Calibri" panose="020F0502020204030204" pitchFamily="34" charset="0"/>
              </a:rPr>
              <a:t>, des </a:t>
            </a:r>
            <a:r>
              <a:rPr lang="fr-FR" sz="1400" b="1" spc="-11">
                <a:solidFill>
                  <a:schemeClr val="accent1"/>
                </a:solidFill>
                <a:latin typeface="Source Sans Pro" panose="020B0503030403020204" pitchFamily="34" charset="0"/>
                <a:cs typeface="Calibri" panose="020F0502020204030204" pitchFamily="34" charset="0"/>
              </a:rPr>
              <a:t>données de santé </a:t>
            </a:r>
            <a:r>
              <a:rPr lang="fr-FR" sz="1400" spc="-11">
                <a:solidFill>
                  <a:schemeClr val="accent1"/>
                </a:solidFill>
                <a:latin typeface="Source Sans Pro" panose="020B0503030403020204" pitchFamily="34" charset="0"/>
                <a:cs typeface="Calibri" panose="020F0502020204030204" pitchFamily="34" charset="0"/>
              </a:rPr>
              <a:t>et/ou des </a:t>
            </a:r>
            <a:r>
              <a:rPr lang="fr-FR" sz="1400" b="1" spc="-11">
                <a:solidFill>
                  <a:schemeClr val="accent1"/>
                </a:solidFill>
                <a:latin typeface="Source Sans Pro" panose="020B0503030403020204" pitchFamily="34" charset="0"/>
                <a:cs typeface="Calibri" panose="020F0502020204030204" pitchFamily="34" charset="0"/>
              </a:rPr>
              <a:t>informations</a:t>
            </a:r>
            <a:r>
              <a:rPr lang="fr-FR" sz="1400" spc="-11">
                <a:solidFill>
                  <a:schemeClr val="accent1"/>
                </a:solidFill>
                <a:latin typeface="Source Sans Pro" panose="020B0503030403020204" pitchFamily="34" charset="0"/>
                <a:cs typeface="Calibri" panose="020F0502020204030204" pitchFamily="34" charset="0"/>
              </a:rPr>
              <a:t> relatives au patient.</a:t>
            </a:r>
            <a:endParaRPr lang="fr-FR" sz="1400" kern="0">
              <a:solidFill>
                <a:schemeClr val="accent1"/>
              </a:solidFill>
              <a:latin typeface="Source Sans Pro" panose="020B0503030403020204" pitchFamily="34" charset="0"/>
              <a:cs typeface="Arial" panose="020B0604020202020204" pitchFamily="34" charset="0"/>
            </a:endParaRPr>
          </a:p>
        </p:txBody>
      </p:sp>
      <p:pic>
        <p:nvPicPr>
          <p:cNvPr id="675" name="Graphique 674" descr="Calendrier journalier avec un remplissage uni">
            <a:extLst>
              <a:ext uri="{FF2B5EF4-FFF2-40B4-BE49-F238E27FC236}">
                <a16:creationId xmlns:a16="http://schemas.microsoft.com/office/drawing/2014/main" id="{4887F139-524A-DC6A-C133-55AA868E0A48}"/>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019176" y="3618166"/>
            <a:ext cx="914400" cy="914400"/>
          </a:xfrm>
          <a:prstGeom prst="rect">
            <a:avLst/>
          </a:prstGeom>
        </p:spPr>
      </p:pic>
      <p:pic>
        <p:nvPicPr>
          <p:cNvPr id="678" name="Graphique 677" descr="Apprentissage des langues à distance avec un remplissage uni">
            <a:extLst>
              <a:ext uri="{FF2B5EF4-FFF2-40B4-BE49-F238E27FC236}">
                <a16:creationId xmlns:a16="http://schemas.microsoft.com/office/drawing/2014/main" id="{F2F43761-4170-AE88-38AF-EA9EF0B05C3C}"/>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4476409" y="3618166"/>
            <a:ext cx="972423" cy="972423"/>
          </a:xfrm>
          <a:prstGeom prst="rect">
            <a:avLst/>
          </a:prstGeom>
        </p:spPr>
      </p:pic>
      <p:pic>
        <p:nvPicPr>
          <p:cNvPr id="680" name="Image 679" descr="Une image contenant texte, habits, chaussures, illustration&#10;&#10;Description générée automatiquement">
            <a:extLst>
              <a:ext uri="{FF2B5EF4-FFF2-40B4-BE49-F238E27FC236}">
                <a16:creationId xmlns:a16="http://schemas.microsoft.com/office/drawing/2014/main" id="{D04B0243-FC0C-4B60-8FF5-990C0F53E775}"/>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721864" y="4818316"/>
            <a:ext cx="1728788" cy="1728788"/>
          </a:xfrm>
          <a:prstGeom prst="rect">
            <a:avLst/>
          </a:prstGeom>
        </p:spPr>
      </p:pic>
      <p:sp>
        <p:nvSpPr>
          <p:cNvPr id="682" name="ZoneTexte 681">
            <a:extLst>
              <a:ext uri="{FF2B5EF4-FFF2-40B4-BE49-F238E27FC236}">
                <a16:creationId xmlns:a16="http://schemas.microsoft.com/office/drawing/2014/main" id="{02A8E3FC-EF2A-D6FE-EC5A-4E4699D9DA88}"/>
              </a:ext>
            </a:extLst>
          </p:cNvPr>
          <p:cNvSpPr txBox="1"/>
          <p:nvPr/>
        </p:nvSpPr>
        <p:spPr>
          <a:xfrm>
            <a:off x="4349450" y="5126390"/>
            <a:ext cx="2353474" cy="1384995"/>
          </a:xfrm>
          <a:prstGeom prst="rect">
            <a:avLst/>
          </a:prstGeom>
          <a:noFill/>
        </p:spPr>
        <p:txBody>
          <a:bodyPr wrap="square">
            <a:spAutoFit/>
          </a:bodyPr>
          <a:lstStyle/>
          <a:p>
            <a:r>
              <a:rPr lang="fr-FR" sz="1400" kern="0">
                <a:solidFill>
                  <a:schemeClr val="accent5"/>
                </a:solidFill>
                <a:latin typeface="Source Sans Pro" panose="020B0503030403020204" pitchFamily="34" charset="0"/>
                <a:cs typeface="Arial" panose="020B0604020202020204" pitchFamily="34" charset="0"/>
              </a:rPr>
              <a:t>Accès à des applications </a:t>
            </a:r>
            <a:r>
              <a:rPr lang="fr-FR" sz="1400" b="1" kern="0">
                <a:solidFill>
                  <a:schemeClr val="accent5"/>
                </a:solidFill>
                <a:latin typeface="Source Sans Pro" panose="020B0503030403020204" pitchFamily="34" charset="0"/>
                <a:cs typeface="Arial" panose="020B0604020202020204" pitchFamily="34" charset="0"/>
              </a:rPr>
              <a:t>utiles </a:t>
            </a:r>
            <a:r>
              <a:rPr lang="fr-FR" sz="1400" kern="0">
                <a:solidFill>
                  <a:schemeClr val="accent5"/>
                </a:solidFill>
                <a:latin typeface="Source Sans Pro" panose="020B0503030403020204" pitchFamily="34" charset="0"/>
                <a:cs typeface="Arial" panose="020B0604020202020204" pitchFamily="34" charset="0"/>
              </a:rPr>
              <a:t>pour la santé, </a:t>
            </a:r>
            <a:r>
              <a:rPr lang="fr-FR" sz="1400" b="1" kern="0">
                <a:solidFill>
                  <a:schemeClr val="accent5"/>
                </a:solidFill>
                <a:latin typeface="Source Sans Pro" panose="020B0503030403020204" pitchFamily="34" charset="0"/>
                <a:cs typeface="Arial" panose="020B0604020202020204" pitchFamily="34" charset="0"/>
              </a:rPr>
              <a:t>référencées</a:t>
            </a:r>
            <a:r>
              <a:rPr lang="fr-FR" sz="1400" kern="0">
                <a:solidFill>
                  <a:schemeClr val="accent5"/>
                </a:solidFill>
                <a:latin typeface="Source Sans Pro" panose="020B0503030403020204" pitchFamily="34" charset="0"/>
                <a:cs typeface="Arial" panose="020B0604020202020204" pitchFamily="34" charset="0"/>
              </a:rPr>
              <a:t> par l’Etat, </a:t>
            </a:r>
            <a:r>
              <a:rPr lang="fr-FR" sz="1400" b="1" kern="0">
                <a:solidFill>
                  <a:schemeClr val="accent5"/>
                </a:solidFill>
                <a:latin typeface="Source Sans Pro" panose="020B0503030403020204" pitchFamily="34" charset="0"/>
                <a:cs typeface="Arial" panose="020B0604020202020204" pitchFamily="34" charset="0"/>
              </a:rPr>
              <a:t>compatibles</a:t>
            </a:r>
            <a:r>
              <a:rPr lang="fr-FR" sz="1400" kern="0">
                <a:solidFill>
                  <a:schemeClr val="accent5"/>
                </a:solidFill>
                <a:latin typeface="Source Sans Pro" panose="020B0503030403020204" pitchFamily="34" charset="0"/>
                <a:cs typeface="Arial" panose="020B0604020202020204" pitchFamily="34" charset="0"/>
              </a:rPr>
              <a:t> avec Mon Espace Santé et rassemblées dans un catalogue.</a:t>
            </a:r>
          </a:p>
        </p:txBody>
      </p:sp>
      <p:sp>
        <p:nvSpPr>
          <p:cNvPr id="683" name="ZoneTexte 682">
            <a:extLst>
              <a:ext uri="{FF2B5EF4-FFF2-40B4-BE49-F238E27FC236}">
                <a16:creationId xmlns:a16="http://schemas.microsoft.com/office/drawing/2014/main" id="{76E61163-12E7-4A63-6F94-22AEF41D4DF2}"/>
              </a:ext>
            </a:extLst>
          </p:cNvPr>
          <p:cNvSpPr txBox="1"/>
          <p:nvPr/>
        </p:nvSpPr>
        <p:spPr>
          <a:xfrm>
            <a:off x="882456" y="3420095"/>
            <a:ext cx="3042459" cy="1846659"/>
          </a:xfrm>
          <a:prstGeom prst="rect">
            <a:avLst/>
          </a:prstGeom>
          <a:noFill/>
        </p:spPr>
        <p:txBody>
          <a:bodyPr wrap="square">
            <a:spAutoFit/>
          </a:bodyPr>
          <a:lstStyle/>
          <a:p>
            <a:r>
              <a:rPr lang="fr-FR" b="1">
                <a:latin typeface="Report" panose="02000506020000020003" pitchFamily="2" charset="0"/>
              </a:rPr>
              <a:t>Un catalogue d’application et de services:</a:t>
            </a:r>
            <a:r>
              <a:rPr lang="fr-FR">
                <a:latin typeface="Report" panose="02000506020000020003" pitchFamily="2" charset="0"/>
              </a:rPr>
              <a:t> </a:t>
            </a:r>
            <a:r>
              <a:rPr lang="fr-FR" sz="1200" i="1">
                <a:latin typeface="Source Sans Pro" panose="020B0503030403020204" pitchFamily="34" charset="0"/>
              </a:rPr>
              <a:t>Les offreurs de services, publics et privés, proposent des services couvrant les domaines de la santé et du bien-être, répondant aux exigences de sécurité, d'interopérabilité et d'éthique, à destination des usagers.</a:t>
            </a:r>
          </a:p>
          <a:p>
            <a:pPr algn="ctr"/>
            <a:endParaRPr lang="fr-FR"/>
          </a:p>
        </p:txBody>
      </p:sp>
      <p:sp>
        <p:nvSpPr>
          <p:cNvPr id="685" name="ZoneTexte 684">
            <a:extLst>
              <a:ext uri="{FF2B5EF4-FFF2-40B4-BE49-F238E27FC236}">
                <a16:creationId xmlns:a16="http://schemas.microsoft.com/office/drawing/2014/main" id="{66C96034-91AD-1DEC-509C-302F2B9F0060}"/>
              </a:ext>
            </a:extLst>
          </p:cNvPr>
          <p:cNvSpPr txBox="1"/>
          <p:nvPr/>
        </p:nvSpPr>
        <p:spPr>
          <a:xfrm>
            <a:off x="8062539" y="4232955"/>
            <a:ext cx="2353474" cy="1015663"/>
          </a:xfrm>
          <a:prstGeom prst="rect">
            <a:avLst/>
          </a:prstGeom>
          <a:noFill/>
        </p:spPr>
        <p:txBody>
          <a:bodyPr wrap="square">
            <a:spAutoFit/>
          </a:bodyPr>
          <a:lstStyle/>
          <a:p>
            <a:pPr algn="r"/>
            <a:r>
              <a:rPr lang="fr-FR" b="1">
                <a:latin typeface="Report" panose="02000506020000020003" pitchFamily="2" charset="0"/>
              </a:rPr>
              <a:t>Fin avril 2024 : Un agenda médical </a:t>
            </a:r>
          </a:p>
          <a:p>
            <a:pPr algn="r"/>
            <a:r>
              <a:rPr lang="fr-FR" sz="1200" i="1">
                <a:latin typeface="Source Sans Pro" panose="020B0503030403020204" pitchFamily="34" charset="0"/>
              </a:rPr>
              <a:t>pour enregistrer tous ses rendez-vous médicaux. </a:t>
            </a:r>
          </a:p>
        </p:txBody>
      </p:sp>
      <p:pic>
        <p:nvPicPr>
          <p:cNvPr id="687" name="Image 686" descr="Une image contenant texte, dessin humoristique, capture d’écran, personne&#10;&#10;Description générée automatiquement">
            <a:extLst>
              <a:ext uri="{FF2B5EF4-FFF2-40B4-BE49-F238E27FC236}">
                <a16:creationId xmlns:a16="http://schemas.microsoft.com/office/drawing/2014/main" id="{673EC468-A1D0-25D2-4FC6-9BA90DACC2F1}"/>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9267583" y="5266754"/>
            <a:ext cx="1627586" cy="1627586"/>
          </a:xfrm>
          <a:prstGeom prst="rect">
            <a:avLst/>
          </a:prstGeom>
        </p:spPr>
      </p:pic>
      <p:sp>
        <p:nvSpPr>
          <p:cNvPr id="688" name="ZoneTexte 687">
            <a:extLst>
              <a:ext uri="{FF2B5EF4-FFF2-40B4-BE49-F238E27FC236}">
                <a16:creationId xmlns:a16="http://schemas.microsoft.com/office/drawing/2014/main" id="{66470673-337D-EFE7-7D4F-9F488872A5B0}"/>
              </a:ext>
            </a:extLst>
          </p:cNvPr>
          <p:cNvSpPr txBox="1"/>
          <p:nvPr/>
        </p:nvSpPr>
        <p:spPr>
          <a:xfrm>
            <a:off x="7124002" y="5585694"/>
            <a:ext cx="2127563" cy="1169551"/>
          </a:xfrm>
          <a:prstGeom prst="rect">
            <a:avLst/>
          </a:prstGeom>
          <a:noFill/>
        </p:spPr>
        <p:txBody>
          <a:bodyPr wrap="square">
            <a:spAutoFit/>
          </a:bodyPr>
          <a:lstStyle/>
          <a:p>
            <a:pPr algn="r"/>
            <a:r>
              <a:rPr lang="fr-FR" sz="1400"/>
              <a:t>Il permettra également de recevoir des </a:t>
            </a:r>
            <a:r>
              <a:rPr lang="fr-FR" sz="1400" b="1"/>
              <a:t>rappels personnalisés</a:t>
            </a:r>
            <a:r>
              <a:rPr lang="fr-FR" sz="1400"/>
              <a:t> pour les vaccins et dépistages recommandés</a:t>
            </a:r>
            <a:r>
              <a:rPr lang="fr-FR" sz="1400" spc="-11">
                <a:solidFill>
                  <a:schemeClr val="accent4"/>
                </a:solidFill>
                <a:latin typeface="Source Sans Pro" panose="020B0503030403020204" pitchFamily="34" charset="0"/>
                <a:cs typeface="Calibri" panose="020F0502020204030204" pitchFamily="34" charset="0"/>
              </a:rPr>
              <a:t>.</a:t>
            </a:r>
            <a:endParaRPr lang="fr-FR" sz="1400" kern="0">
              <a:solidFill>
                <a:schemeClr val="accent4"/>
              </a:solidFill>
              <a:latin typeface="Source Sans Pro" panose="020B0503030403020204" pitchFamily="34" charset="0"/>
              <a:cs typeface="Arial" panose="020B0604020202020204" pitchFamily="34" charset="0"/>
            </a:endParaRPr>
          </a:p>
        </p:txBody>
      </p:sp>
      <p:sp>
        <p:nvSpPr>
          <p:cNvPr id="689" name="Rectangle : coins arrondis 688">
            <a:extLst>
              <a:ext uri="{FF2B5EF4-FFF2-40B4-BE49-F238E27FC236}">
                <a16:creationId xmlns:a16="http://schemas.microsoft.com/office/drawing/2014/main" id="{A495DCAC-B270-81FB-AEEC-A6D89D611605}"/>
              </a:ext>
            </a:extLst>
          </p:cNvPr>
          <p:cNvSpPr/>
          <p:nvPr/>
        </p:nvSpPr>
        <p:spPr>
          <a:xfrm>
            <a:off x="4130450" y="1935604"/>
            <a:ext cx="3133725" cy="2952750"/>
          </a:xfrm>
          <a:prstGeom prst="roundRect">
            <a:avLst/>
          </a:prstGeom>
          <a:solidFill>
            <a:srgbClr val="B0D3C6">
              <a:alpha val="46000"/>
            </a:srgbClr>
          </a:solidFill>
          <a:ln>
            <a:noFill/>
          </a:ln>
          <a:effectLst>
            <a:outerShdw blurRad="63500" sx="102000" sy="102000" algn="ctr" rotWithShape="0">
              <a:prstClr val="black">
                <a:alpha val="40000"/>
              </a:prstClr>
            </a:outerShdw>
          </a:effectLst>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fr-FR"/>
          </a:p>
        </p:txBody>
      </p:sp>
      <p:pic>
        <p:nvPicPr>
          <p:cNvPr id="691" name="Image 690" descr="Une image contenant objets en métal, verrouiller&#10;&#10;Description générée automatiquement">
            <a:extLst>
              <a:ext uri="{FF2B5EF4-FFF2-40B4-BE49-F238E27FC236}">
                <a16:creationId xmlns:a16="http://schemas.microsoft.com/office/drawing/2014/main" id="{E9D648ED-81F3-6E89-B1CD-D2A30680CEB6}"/>
              </a:ext>
            </a:extLst>
          </p:cNvPr>
          <p:cNvPicPr>
            <a:picLocks noChangeAspect="1"/>
          </p:cNvPicPr>
          <p:nvPr/>
        </p:nvPicPr>
        <p:blipFill>
          <a:blip r:embed="rId1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187723" y="1758816"/>
            <a:ext cx="3035687" cy="3035687"/>
          </a:xfrm>
          <a:prstGeom prst="rect">
            <a:avLst/>
          </a:prstGeom>
        </p:spPr>
      </p:pic>
      <p:pic>
        <p:nvPicPr>
          <p:cNvPr id="693" name="Image 692" descr="Une image contenant Graphique, Police, graphisme, conception&#10;&#10;Description générée automatiquement">
            <a:extLst>
              <a:ext uri="{FF2B5EF4-FFF2-40B4-BE49-F238E27FC236}">
                <a16:creationId xmlns:a16="http://schemas.microsoft.com/office/drawing/2014/main" id="{7A2DBDE3-9151-45BD-4151-4DD6C5F4D418}"/>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4413874" y="2485287"/>
            <a:ext cx="2735791" cy="1846659"/>
          </a:xfrm>
          <a:prstGeom prst="rect">
            <a:avLst/>
          </a:prstGeom>
        </p:spPr>
      </p:pic>
    </p:spTree>
    <p:extLst>
      <p:ext uri="{BB962C8B-B14F-4D97-AF65-F5344CB8AC3E}">
        <p14:creationId xmlns:p14="http://schemas.microsoft.com/office/powerpoint/2010/main" val="1260900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2000" fill="hold"/>
                                        <p:tgtEl>
                                          <p:spTgt spid="13"/>
                                        </p:tgtEl>
                                        <p:attrNameLst>
                                          <p:attrName>ppt_x</p:attrName>
                                        </p:attrNameLst>
                                      </p:cBhvr>
                                      <p:tavLst>
                                        <p:tav tm="0">
                                          <p:val>
                                            <p:strVal val="0-#ppt_w/2"/>
                                          </p:val>
                                        </p:tav>
                                        <p:tav tm="100000">
                                          <p:val>
                                            <p:strVal val="#ppt_x"/>
                                          </p:val>
                                        </p:tav>
                                      </p:tavLst>
                                    </p:anim>
                                    <p:anim calcmode="lin" valueType="num">
                                      <p:cBhvr additive="base">
                                        <p:cTn id="8" dur="2000" fill="hold"/>
                                        <p:tgtEl>
                                          <p:spTgt spid="13"/>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2000" fill="hold"/>
                                        <p:tgtEl>
                                          <p:spTgt spid="9"/>
                                        </p:tgtEl>
                                        <p:attrNameLst>
                                          <p:attrName>ppt_x</p:attrName>
                                        </p:attrNameLst>
                                      </p:cBhvr>
                                      <p:tavLst>
                                        <p:tav tm="0">
                                          <p:val>
                                            <p:strVal val="0-#ppt_w/2"/>
                                          </p:val>
                                        </p:tav>
                                        <p:tav tm="100000">
                                          <p:val>
                                            <p:strVal val="#ppt_x"/>
                                          </p:val>
                                        </p:tav>
                                      </p:tavLst>
                                    </p:anim>
                                    <p:anim calcmode="lin" valueType="num">
                                      <p:cBhvr additive="base">
                                        <p:cTn id="12" dur="20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2000" fill="hold"/>
                                        <p:tgtEl>
                                          <p:spTgt spid="15"/>
                                        </p:tgtEl>
                                        <p:attrNameLst>
                                          <p:attrName>ppt_x</p:attrName>
                                        </p:attrNameLst>
                                      </p:cBhvr>
                                      <p:tavLst>
                                        <p:tav tm="0">
                                          <p:val>
                                            <p:strVal val="0-#ppt_w/2"/>
                                          </p:val>
                                        </p:tav>
                                        <p:tav tm="100000">
                                          <p:val>
                                            <p:strVal val="#ppt_x"/>
                                          </p:val>
                                        </p:tav>
                                      </p:tavLst>
                                    </p:anim>
                                    <p:anim calcmode="lin" valueType="num">
                                      <p:cBhvr additive="base">
                                        <p:cTn id="16" dur="20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662"/>
                                        </p:tgtEl>
                                        <p:attrNameLst>
                                          <p:attrName>style.visibility</p:attrName>
                                        </p:attrNameLst>
                                      </p:cBhvr>
                                      <p:to>
                                        <p:strVal val="visible"/>
                                      </p:to>
                                    </p:set>
                                    <p:animEffect transition="in" filter="fade">
                                      <p:cBhvr>
                                        <p:cTn id="21" dur="500"/>
                                        <p:tgtEl>
                                          <p:spTgt spid="66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60"/>
                                        </p:tgtEl>
                                        <p:attrNameLst>
                                          <p:attrName>style.visibility</p:attrName>
                                        </p:attrNameLst>
                                      </p:cBhvr>
                                      <p:to>
                                        <p:strVal val="visible"/>
                                      </p:to>
                                    </p:set>
                                    <p:animEffect transition="in" filter="fade">
                                      <p:cBhvr>
                                        <p:cTn id="24" dur="2000"/>
                                        <p:tgtEl>
                                          <p:spTgt spid="660"/>
                                        </p:tgtEl>
                                      </p:cBhvr>
                                    </p:animEffect>
                                  </p:childTnLst>
                                </p:cTn>
                              </p:par>
                            </p:childTnLst>
                          </p:cTn>
                        </p:par>
                      </p:childTnLst>
                    </p:cTn>
                  </p:par>
                  <p:par>
                    <p:cTn id="25" fill="hold">
                      <p:stCondLst>
                        <p:cond delay="indefinite"/>
                      </p:stCondLst>
                      <p:childTnLst>
                        <p:par>
                          <p:cTn id="26" fill="hold">
                            <p:stCondLst>
                              <p:cond delay="0"/>
                            </p:stCondLst>
                            <p:childTnLst>
                              <p:par>
                                <p:cTn id="27" presetID="37" presetClass="path" presetSubtype="0" accel="50000" decel="50000" fill="hold" nodeType="clickEffect">
                                  <p:stCondLst>
                                    <p:cond delay="0"/>
                                  </p:stCondLst>
                                  <p:childTnLst>
                                    <p:animMotion origin="layout" path="M 8.33333E-7 -0.06968 L 0.08633 0.02199 C 0.1043 0.04259 0.13125 0.05393 0.15963 0.05393 C 0.19193 0.05393 0.21771 0.04259 0.23568 0.02199 L 0.32213 -0.06968 " pathEditMode="relative" rAng="0" ptsTypes="AAAAA">
                                      <p:cBhvr>
                                        <p:cTn id="28" dur="2000" fill="hold"/>
                                        <p:tgtEl>
                                          <p:spTgt spid="662"/>
                                        </p:tgtEl>
                                        <p:attrNameLst>
                                          <p:attrName>ppt_x</p:attrName>
                                          <p:attrName>ppt_y</p:attrName>
                                        </p:attrNameLst>
                                      </p:cBhvr>
                                      <p:rCtr x="16107" y="6181"/>
                                    </p:animMotion>
                                  </p:childTnLst>
                                </p:cTn>
                              </p:par>
                              <p:par>
                                <p:cTn id="29" presetID="37" presetClass="path" presetSubtype="0" accel="50000" decel="50000" fill="hold" grpId="1" nodeType="withEffect">
                                  <p:stCondLst>
                                    <p:cond delay="0"/>
                                  </p:stCondLst>
                                  <p:childTnLst>
                                    <p:animMotion origin="layout" path="M -0.05521 -0.05995 L 0.01185 -0.01991 C 0.02578 -0.01088 0.04674 -0.00579 0.06875 -0.00579 C 0.09375 -0.00579 0.1138 -0.01088 0.12773 -0.01991 L 0.19479 -0.05995 " pathEditMode="relative" rAng="0" ptsTypes="AAAAA">
                                      <p:cBhvr>
                                        <p:cTn id="30" dur="2000" fill="hold"/>
                                        <p:tgtEl>
                                          <p:spTgt spid="660"/>
                                        </p:tgtEl>
                                        <p:attrNameLst>
                                          <p:attrName>ppt_x</p:attrName>
                                          <p:attrName>ppt_y</p:attrName>
                                        </p:attrNameLst>
                                      </p:cBhvr>
                                      <p:rCtr x="12500" y="2708"/>
                                    </p:animMotion>
                                  </p:childTnLst>
                                </p:cTn>
                              </p:par>
                            </p:childTnLst>
                          </p:cTn>
                        </p:par>
                      </p:childTnLst>
                    </p:cTn>
                  </p:par>
                  <p:par>
                    <p:cTn id="31" fill="hold">
                      <p:stCondLst>
                        <p:cond delay="indefinite"/>
                      </p:stCondLst>
                      <p:childTnLst>
                        <p:par>
                          <p:cTn id="32" fill="hold">
                            <p:stCondLst>
                              <p:cond delay="0"/>
                            </p:stCondLst>
                            <p:childTnLst>
                              <p:par>
                                <p:cTn id="33" presetID="31" presetClass="exit" presetSubtype="0" fill="hold" nodeType="clickEffect">
                                  <p:stCondLst>
                                    <p:cond delay="0"/>
                                  </p:stCondLst>
                                  <p:childTnLst>
                                    <p:anim calcmode="lin" valueType="num">
                                      <p:cBhvr>
                                        <p:cTn id="34" dur="1000"/>
                                        <p:tgtEl>
                                          <p:spTgt spid="662"/>
                                        </p:tgtEl>
                                        <p:attrNameLst>
                                          <p:attrName>ppt_w</p:attrName>
                                        </p:attrNameLst>
                                      </p:cBhvr>
                                      <p:tavLst>
                                        <p:tav tm="0">
                                          <p:val>
                                            <p:strVal val="ppt_w"/>
                                          </p:val>
                                        </p:tav>
                                        <p:tav tm="100000">
                                          <p:val>
                                            <p:fltVal val="0"/>
                                          </p:val>
                                        </p:tav>
                                      </p:tavLst>
                                    </p:anim>
                                    <p:anim calcmode="lin" valueType="num">
                                      <p:cBhvr>
                                        <p:cTn id="35" dur="1000"/>
                                        <p:tgtEl>
                                          <p:spTgt spid="662"/>
                                        </p:tgtEl>
                                        <p:attrNameLst>
                                          <p:attrName>ppt_h</p:attrName>
                                        </p:attrNameLst>
                                      </p:cBhvr>
                                      <p:tavLst>
                                        <p:tav tm="0">
                                          <p:val>
                                            <p:strVal val="ppt_h"/>
                                          </p:val>
                                        </p:tav>
                                        <p:tav tm="100000">
                                          <p:val>
                                            <p:fltVal val="0"/>
                                          </p:val>
                                        </p:tav>
                                      </p:tavLst>
                                    </p:anim>
                                    <p:anim calcmode="lin" valueType="num">
                                      <p:cBhvr>
                                        <p:cTn id="36" dur="1000"/>
                                        <p:tgtEl>
                                          <p:spTgt spid="662"/>
                                        </p:tgtEl>
                                        <p:attrNameLst>
                                          <p:attrName>style.rotation</p:attrName>
                                        </p:attrNameLst>
                                      </p:cBhvr>
                                      <p:tavLst>
                                        <p:tav tm="0">
                                          <p:val>
                                            <p:fltVal val="0"/>
                                          </p:val>
                                        </p:tav>
                                        <p:tav tm="100000">
                                          <p:val>
                                            <p:fltVal val="90"/>
                                          </p:val>
                                        </p:tav>
                                      </p:tavLst>
                                    </p:anim>
                                    <p:animEffect transition="out" filter="fade">
                                      <p:cBhvr>
                                        <p:cTn id="37" dur="1000"/>
                                        <p:tgtEl>
                                          <p:spTgt spid="662"/>
                                        </p:tgtEl>
                                      </p:cBhvr>
                                    </p:animEffect>
                                    <p:set>
                                      <p:cBhvr>
                                        <p:cTn id="38" dur="1" fill="hold">
                                          <p:stCondLst>
                                            <p:cond delay="999"/>
                                          </p:stCondLst>
                                        </p:cTn>
                                        <p:tgtEl>
                                          <p:spTgt spid="662"/>
                                        </p:tgtEl>
                                        <p:attrNameLst>
                                          <p:attrName>style.visibility</p:attrName>
                                        </p:attrNameLst>
                                      </p:cBhvr>
                                      <p:to>
                                        <p:strVal val="hidden"/>
                                      </p:to>
                                    </p:set>
                                  </p:childTnLst>
                                </p:cTn>
                              </p:par>
                              <p:par>
                                <p:cTn id="39" presetID="31" presetClass="exit" presetSubtype="0" fill="hold" grpId="2" nodeType="withEffect">
                                  <p:stCondLst>
                                    <p:cond delay="0"/>
                                  </p:stCondLst>
                                  <p:childTnLst>
                                    <p:anim calcmode="lin" valueType="num">
                                      <p:cBhvr>
                                        <p:cTn id="40" dur="1000"/>
                                        <p:tgtEl>
                                          <p:spTgt spid="660"/>
                                        </p:tgtEl>
                                        <p:attrNameLst>
                                          <p:attrName>ppt_w</p:attrName>
                                        </p:attrNameLst>
                                      </p:cBhvr>
                                      <p:tavLst>
                                        <p:tav tm="0">
                                          <p:val>
                                            <p:strVal val="ppt_w"/>
                                          </p:val>
                                        </p:tav>
                                        <p:tav tm="100000">
                                          <p:val>
                                            <p:fltVal val="0"/>
                                          </p:val>
                                        </p:tav>
                                      </p:tavLst>
                                    </p:anim>
                                    <p:anim calcmode="lin" valueType="num">
                                      <p:cBhvr>
                                        <p:cTn id="41" dur="1000"/>
                                        <p:tgtEl>
                                          <p:spTgt spid="660"/>
                                        </p:tgtEl>
                                        <p:attrNameLst>
                                          <p:attrName>ppt_h</p:attrName>
                                        </p:attrNameLst>
                                      </p:cBhvr>
                                      <p:tavLst>
                                        <p:tav tm="0">
                                          <p:val>
                                            <p:strVal val="ppt_h"/>
                                          </p:val>
                                        </p:tav>
                                        <p:tav tm="100000">
                                          <p:val>
                                            <p:fltVal val="0"/>
                                          </p:val>
                                        </p:tav>
                                      </p:tavLst>
                                    </p:anim>
                                    <p:anim calcmode="lin" valueType="num">
                                      <p:cBhvr>
                                        <p:cTn id="42" dur="1000"/>
                                        <p:tgtEl>
                                          <p:spTgt spid="660"/>
                                        </p:tgtEl>
                                        <p:attrNameLst>
                                          <p:attrName>style.rotation</p:attrName>
                                        </p:attrNameLst>
                                      </p:cBhvr>
                                      <p:tavLst>
                                        <p:tav tm="0">
                                          <p:val>
                                            <p:fltVal val="0"/>
                                          </p:val>
                                        </p:tav>
                                        <p:tav tm="100000">
                                          <p:val>
                                            <p:fltVal val="90"/>
                                          </p:val>
                                        </p:tav>
                                      </p:tavLst>
                                    </p:anim>
                                    <p:animEffect transition="out" filter="fade">
                                      <p:cBhvr>
                                        <p:cTn id="43" dur="1000"/>
                                        <p:tgtEl>
                                          <p:spTgt spid="660"/>
                                        </p:tgtEl>
                                      </p:cBhvr>
                                    </p:animEffect>
                                    <p:set>
                                      <p:cBhvr>
                                        <p:cTn id="44" dur="1" fill="hold">
                                          <p:stCondLst>
                                            <p:cond delay="999"/>
                                          </p:stCondLst>
                                        </p:cTn>
                                        <p:tgtEl>
                                          <p:spTgt spid="660"/>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668"/>
                                        </p:tgtEl>
                                        <p:attrNameLst>
                                          <p:attrName>style.visibility</p:attrName>
                                        </p:attrNameLst>
                                      </p:cBhvr>
                                      <p:to>
                                        <p:strVal val="visible"/>
                                      </p:to>
                                    </p:set>
                                    <p:animEffect transition="in" filter="fade">
                                      <p:cBhvr>
                                        <p:cTn id="49" dur="500"/>
                                        <p:tgtEl>
                                          <p:spTgt spid="66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670"/>
                                        </p:tgtEl>
                                        <p:attrNameLst>
                                          <p:attrName>style.visibility</p:attrName>
                                        </p:attrNameLst>
                                      </p:cBhvr>
                                      <p:to>
                                        <p:strVal val="visible"/>
                                      </p:to>
                                    </p:set>
                                    <p:animEffect transition="in" filter="fade">
                                      <p:cBhvr>
                                        <p:cTn id="52" dur="500"/>
                                        <p:tgtEl>
                                          <p:spTgt spid="670"/>
                                        </p:tgtEl>
                                      </p:cBhvr>
                                    </p:animEffect>
                                  </p:childTnLst>
                                </p:cTn>
                              </p:par>
                            </p:childTnLst>
                          </p:cTn>
                        </p:par>
                      </p:childTnLst>
                    </p:cTn>
                  </p:par>
                  <p:par>
                    <p:cTn id="53" fill="hold">
                      <p:stCondLst>
                        <p:cond delay="indefinite"/>
                      </p:stCondLst>
                      <p:childTnLst>
                        <p:par>
                          <p:cTn id="54" fill="hold">
                            <p:stCondLst>
                              <p:cond delay="0"/>
                            </p:stCondLst>
                            <p:childTnLst>
                              <p:par>
                                <p:cTn id="55" presetID="37" presetClass="path" presetSubtype="0" accel="50000" decel="50000" fill="hold" nodeType="clickEffect">
                                  <p:stCondLst>
                                    <p:cond delay="0"/>
                                  </p:stCondLst>
                                  <p:childTnLst>
                                    <p:animMotion origin="layout" path="M 2.29167E-6 3.7037E-7 L 0.08515 0.04005 C 0.10286 0.04907 0.12956 0.05393 0.15755 0.05393 C 0.18932 0.05393 0.21484 0.04907 0.23255 0.04005 L 0.31784 3.7037E-7 " pathEditMode="relative" rAng="0" ptsTypes="AAAAA">
                                      <p:cBhvr>
                                        <p:cTn id="56" dur="2000" fill="hold"/>
                                        <p:tgtEl>
                                          <p:spTgt spid="668"/>
                                        </p:tgtEl>
                                        <p:attrNameLst>
                                          <p:attrName>ppt_x</p:attrName>
                                          <p:attrName>ppt_y</p:attrName>
                                        </p:attrNameLst>
                                      </p:cBhvr>
                                      <p:rCtr x="15885" y="2685"/>
                                    </p:animMotion>
                                  </p:childTnLst>
                                </p:cTn>
                              </p:par>
                              <p:par>
                                <p:cTn id="57" presetID="37" presetClass="path" presetSubtype="0" accel="50000" decel="50000" fill="hold" grpId="1" nodeType="withEffect">
                                  <p:stCondLst>
                                    <p:cond delay="0"/>
                                  </p:stCondLst>
                                  <p:childTnLst>
                                    <p:animMotion origin="layout" path="M -0.0513 -0.08519 L 0.01576 -0.04514 C 0.02969 -0.03611 0.05065 -0.03125 0.07266 -0.03125 C 0.09766 -0.03125 0.11771 -0.03611 0.13164 -0.04514 L 0.1987 -0.08519 " pathEditMode="relative" rAng="0" ptsTypes="AAAAA">
                                      <p:cBhvr>
                                        <p:cTn id="58" dur="2000" fill="hold"/>
                                        <p:tgtEl>
                                          <p:spTgt spid="670"/>
                                        </p:tgtEl>
                                        <p:attrNameLst>
                                          <p:attrName>ppt_x</p:attrName>
                                          <p:attrName>ppt_y</p:attrName>
                                        </p:attrNameLst>
                                      </p:cBhvr>
                                      <p:rCtr x="12500" y="2685"/>
                                    </p:animMotion>
                                  </p:childTnLst>
                                </p:cTn>
                              </p:par>
                            </p:childTnLst>
                          </p:cTn>
                        </p:par>
                      </p:childTnLst>
                    </p:cTn>
                  </p:par>
                  <p:par>
                    <p:cTn id="59" fill="hold">
                      <p:stCondLst>
                        <p:cond delay="indefinite"/>
                      </p:stCondLst>
                      <p:childTnLst>
                        <p:par>
                          <p:cTn id="60" fill="hold">
                            <p:stCondLst>
                              <p:cond delay="0"/>
                            </p:stCondLst>
                            <p:childTnLst>
                              <p:par>
                                <p:cTn id="61" presetID="31" presetClass="exit" presetSubtype="0" fill="hold" nodeType="clickEffect">
                                  <p:stCondLst>
                                    <p:cond delay="0"/>
                                  </p:stCondLst>
                                  <p:childTnLst>
                                    <p:anim calcmode="lin" valueType="num">
                                      <p:cBhvr>
                                        <p:cTn id="62" dur="1000"/>
                                        <p:tgtEl>
                                          <p:spTgt spid="668"/>
                                        </p:tgtEl>
                                        <p:attrNameLst>
                                          <p:attrName>ppt_w</p:attrName>
                                        </p:attrNameLst>
                                      </p:cBhvr>
                                      <p:tavLst>
                                        <p:tav tm="0">
                                          <p:val>
                                            <p:strVal val="ppt_w"/>
                                          </p:val>
                                        </p:tav>
                                        <p:tav tm="100000">
                                          <p:val>
                                            <p:fltVal val="0"/>
                                          </p:val>
                                        </p:tav>
                                      </p:tavLst>
                                    </p:anim>
                                    <p:anim calcmode="lin" valueType="num">
                                      <p:cBhvr>
                                        <p:cTn id="63" dur="1000"/>
                                        <p:tgtEl>
                                          <p:spTgt spid="668"/>
                                        </p:tgtEl>
                                        <p:attrNameLst>
                                          <p:attrName>ppt_h</p:attrName>
                                        </p:attrNameLst>
                                      </p:cBhvr>
                                      <p:tavLst>
                                        <p:tav tm="0">
                                          <p:val>
                                            <p:strVal val="ppt_h"/>
                                          </p:val>
                                        </p:tav>
                                        <p:tav tm="100000">
                                          <p:val>
                                            <p:fltVal val="0"/>
                                          </p:val>
                                        </p:tav>
                                      </p:tavLst>
                                    </p:anim>
                                    <p:anim calcmode="lin" valueType="num">
                                      <p:cBhvr>
                                        <p:cTn id="64" dur="1000"/>
                                        <p:tgtEl>
                                          <p:spTgt spid="668"/>
                                        </p:tgtEl>
                                        <p:attrNameLst>
                                          <p:attrName>style.rotation</p:attrName>
                                        </p:attrNameLst>
                                      </p:cBhvr>
                                      <p:tavLst>
                                        <p:tav tm="0">
                                          <p:val>
                                            <p:fltVal val="0"/>
                                          </p:val>
                                        </p:tav>
                                        <p:tav tm="100000">
                                          <p:val>
                                            <p:fltVal val="90"/>
                                          </p:val>
                                        </p:tav>
                                      </p:tavLst>
                                    </p:anim>
                                    <p:animEffect transition="out" filter="fade">
                                      <p:cBhvr>
                                        <p:cTn id="65" dur="1000"/>
                                        <p:tgtEl>
                                          <p:spTgt spid="668"/>
                                        </p:tgtEl>
                                      </p:cBhvr>
                                    </p:animEffect>
                                    <p:set>
                                      <p:cBhvr>
                                        <p:cTn id="66" dur="1" fill="hold">
                                          <p:stCondLst>
                                            <p:cond delay="999"/>
                                          </p:stCondLst>
                                        </p:cTn>
                                        <p:tgtEl>
                                          <p:spTgt spid="668"/>
                                        </p:tgtEl>
                                        <p:attrNameLst>
                                          <p:attrName>style.visibility</p:attrName>
                                        </p:attrNameLst>
                                      </p:cBhvr>
                                      <p:to>
                                        <p:strVal val="hidden"/>
                                      </p:to>
                                    </p:set>
                                  </p:childTnLst>
                                </p:cTn>
                              </p:par>
                              <p:par>
                                <p:cTn id="67" presetID="31" presetClass="exit" presetSubtype="0" fill="hold" grpId="2" nodeType="withEffect">
                                  <p:stCondLst>
                                    <p:cond delay="0"/>
                                  </p:stCondLst>
                                  <p:childTnLst>
                                    <p:anim calcmode="lin" valueType="num">
                                      <p:cBhvr>
                                        <p:cTn id="68" dur="1000"/>
                                        <p:tgtEl>
                                          <p:spTgt spid="670"/>
                                        </p:tgtEl>
                                        <p:attrNameLst>
                                          <p:attrName>ppt_w</p:attrName>
                                        </p:attrNameLst>
                                      </p:cBhvr>
                                      <p:tavLst>
                                        <p:tav tm="0">
                                          <p:val>
                                            <p:strVal val="ppt_w"/>
                                          </p:val>
                                        </p:tav>
                                        <p:tav tm="100000">
                                          <p:val>
                                            <p:fltVal val="0"/>
                                          </p:val>
                                        </p:tav>
                                      </p:tavLst>
                                    </p:anim>
                                    <p:anim calcmode="lin" valueType="num">
                                      <p:cBhvr>
                                        <p:cTn id="69" dur="1000"/>
                                        <p:tgtEl>
                                          <p:spTgt spid="670"/>
                                        </p:tgtEl>
                                        <p:attrNameLst>
                                          <p:attrName>ppt_h</p:attrName>
                                        </p:attrNameLst>
                                      </p:cBhvr>
                                      <p:tavLst>
                                        <p:tav tm="0">
                                          <p:val>
                                            <p:strVal val="ppt_h"/>
                                          </p:val>
                                        </p:tav>
                                        <p:tav tm="100000">
                                          <p:val>
                                            <p:fltVal val="0"/>
                                          </p:val>
                                        </p:tav>
                                      </p:tavLst>
                                    </p:anim>
                                    <p:anim calcmode="lin" valueType="num">
                                      <p:cBhvr>
                                        <p:cTn id="70" dur="1000"/>
                                        <p:tgtEl>
                                          <p:spTgt spid="670"/>
                                        </p:tgtEl>
                                        <p:attrNameLst>
                                          <p:attrName>style.rotation</p:attrName>
                                        </p:attrNameLst>
                                      </p:cBhvr>
                                      <p:tavLst>
                                        <p:tav tm="0">
                                          <p:val>
                                            <p:fltVal val="0"/>
                                          </p:val>
                                        </p:tav>
                                        <p:tav tm="100000">
                                          <p:val>
                                            <p:fltVal val="90"/>
                                          </p:val>
                                        </p:tav>
                                      </p:tavLst>
                                    </p:anim>
                                    <p:animEffect transition="out" filter="fade">
                                      <p:cBhvr>
                                        <p:cTn id="71" dur="1000"/>
                                        <p:tgtEl>
                                          <p:spTgt spid="670"/>
                                        </p:tgtEl>
                                      </p:cBhvr>
                                    </p:animEffect>
                                    <p:set>
                                      <p:cBhvr>
                                        <p:cTn id="72" dur="1" fill="hold">
                                          <p:stCondLst>
                                            <p:cond delay="999"/>
                                          </p:stCondLst>
                                        </p:cTn>
                                        <p:tgtEl>
                                          <p:spTgt spid="670"/>
                                        </p:tgtEl>
                                        <p:attrNameLst>
                                          <p:attrName>style.visibility</p:attrName>
                                        </p:attrNameLst>
                                      </p:cBhvr>
                                      <p:to>
                                        <p:strVal val="hidden"/>
                                      </p:to>
                                    </p:set>
                                  </p:childTnLst>
                                </p:cTn>
                              </p:par>
                              <p:par>
                                <p:cTn id="73" presetID="1" presetClass="exit" presetSubtype="0" fill="hold" grpId="3" nodeType="withEffect">
                                  <p:stCondLst>
                                    <p:cond delay="0"/>
                                  </p:stCondLst>
                                  <p:childTnLst>
                                    <p:set>
                                      <p:cBhvr>
                                        <p:cTn id="74" dur="1" fill="hold">
                                          <p:stCondLst>
                                            <p:cond delay="0"/>
                                          </p:stCondLst>
                                        </p:cTn>
                                        <p:tgtEl>
                                          <p:spTgt spid="660"/>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1" presetClass="exit" presetSubtype="0" fill="hold" nodeType="clickEffect">
                                  <p:stCondLst>
                                    <p:cond delay="0"/>
                                  </p:stCondLst>
                                  <p:childTnLst>
                                    <p:set>
                                      <p:cBhvr>
                                        <p:cTn id="78" dur="1" fill="hold">
                                          <p:stCondLst>
                                            <p:cond delay="0"/>
                                          </p:stCondLst>
                                        </p:cTn>
                                        <p:tgtEl>
                                          <p:spTgt spid="662"/>
                                        </p:tgtEl>
                                        <p:attrNameLst>
                                          <p:attrName>style.visibility</p:attrName>
                                        </p:attrNameLst>
                                      </p:cBhvr>
                                      <p:to>
                                        <p:strVal val="hidden"/>
                                      </p:to>
                                    </p:set>
                                  </p:childTnLst>
                                </p:cTn>
                              </p:par>
                            </p:childTnLst>
                          </p:cTn>
                        </p:par>
                      </p:childTnLst>
                    </p:cTn>
                  </p:par>
                  <p:par>
                    <p:cTn id="79" fill="hold">
                      <p:stCondLst>
                        <p:cond delay="indefinite"/>
                      </p:stCondLst>
                      <p:childTnLst>
                        <p:par>
                          <p:cTn id="80" fill="hold">
                            <p:stCondLst>
                              <p:cond delay="0"/>
                            </p:stCondLst>
                            <p:childTnLst>
                              <p:par>
                                <p:cTn id="81" presetID="1" presetClass="exit" presetSubtype="0" fill="hold" nodeType="clickEffect">
                                  <p:stCondLst>
                                    <p:cond delay="0"/>
                                  </p:stCondLst>
                                  <p:childTnLst>
                                    <p:set>
                                      <p:cBhvr>
                                        <p:cTn id="82" dur="1" fill="hold">
                                          <p:stCondLst>
                                            <p:cond delay="0"/>
                                          </p:stCondLst>
                                        </p:cTn>
                                        <p:tgtEl>
                                          <p:spTgt spid="668"/>
                                        </p:tgtEl>
                                        <p:attrNameLst>
                                          <p:attrName>style.visibility</p:attrName>
                                        </p:attrNameLst>
                                      </p:cBhvr>
                                      <p:to>
                                        <p:strVal val="hidden"/>
                                      </p:to>
                                    </p:set>
                                  </p:childTnLst>
                                </p:cTn>
                              </p:par>
                              <p:par>
                                <p:cTn id="83" presetID="1" presetClass="exit" presetSubtype="0" fill="hold" grpId="3" nodeType="withEffect">
                                  <p:stCondLst>
                                    <p:cond delay="0"/>
                                  </p:stCondLst>
                                  <p:childTnLst>
                                    <p:set>
                                      <p:cBhvr>
                                        <p:cTn id="84" dur="1" fill="hold">
                                          <p:stCondLst>
                                            <p:cond delay="0"/>
                                          </p:stCondLst>
                                        </p:cTn>
                                        <p:tgtEl>
                                          <p:spTgt spid="670"/>
                                        </p:tgtEl>
                                        <p:attrNameLst>
                                          <p:attrName>style.visibility</p:attrName>
                                        </p:attrNameLst>
                                      </p:cBhvr>
                                      <p:to>
                                        <p:strVal val="hidden"/>
                                      </p:to>
                                    </p:set>
                                  </p:childTnLst>
                                </p:cTn>
                              </p:par>
                            </p:childTnLst>
                          </p:cTn>
                        </p:par>
                      </p:childTnLst>
                    </p:cTn>
                  </p:par>
                  <p:par>
                    <p:cTn id="85" fill="hold">
                      <p:stCondLst>
                        <p:cond delay="indefinite"/>
                      </p:stCondLst>
                      <p:childTnLst>
                        <p:par>
                          <p:cTn id="86" fill="hold">
                            <p:stCondLst>
                              <p:cond delay="0"/>
                            </p:stCondLst>
                            <p:childTnLst>
                              <p:par>
                                <p:cTn id="87" presetID="2" presetClass="entr" presetSubtype="3" fill="hold" nodeType="clickEffect">
                                  <p:stCondLst>
                                    <p:cond delay="0"/>
                                  </p:stCondLst>
                                  <p:childTnLst>
                                    <p:set>
                                      <p:cBhvr>
                                        <p:cTn id="88" dur="1" fill="hold">
                                          <p:stCondLst>
                                            <p:cond delay="0"/>
                                          </p:stCondLst>
                                        </p:cTn>
                                        <p:tgtEl>
                                          <p:spTgt spid="19"/>
                                        </p:tgtEl>
                                        <p:attrNameLst>
                                          <p:attrName>style.visibility</p:attrName>
                                        </p:attrNameLst>
                                      </p:cBhvr>
                                      <p:to>
                                        <p:strVal val="visible"/>
                                      </p:to>
                                    </p:set>
                                    <p:anim calcmode="lin" valueType="num">
                                      <p:cBhvr additive="base">
                                        <p:cTn id="89" dur="2000" fill="hold"/>
                                        <p:tgtEl>
                                          <p:spTgt spid="19"/>
                                        </p:tgtEl>
                                        <p:attrNameLst>
                                          <p:attrName>ppt_x</p:attrName>
                                        </p:attrNameLst>
                                      </p:cBhvr>
                                      <p:tavLst>
                                        <p:tav tm="0">
                                          <p:val>
                                            <p:strVal val="1+#ppt_w/2"/>
                                          </p:val>
                                        </p:tav>
                                        <p:tav tm="100000">
                                          <p:val>
                                            <p:strVal val="#ppt_x"/>
                                          </p:val>
                                        </p:tav>
                                      </p:tavLst>
                                    </p:anim>
                                    <p:anim calcmode="lin" valueType="num">
                                      <p:cBhvr additive="base">
                                        <p:cTn id="90" dur="2000" fill="hold"/>
                                        <p:tgtEl>
                                          <p:spTgt spid="19"/>
                                        </p:tgtEl>
                                        <p:attrNameLst>
                                          <p:attrName>ppt_y</p:attrName>
                                        </p:attrNameLst>
                                      </p:cBhvr>
                                      <p:tavLst>
                                        <p:tav tm="0">
                                          <p:val>
                                            <p:strVal val="0-#ppt_h/2"/>
                                          </p:val>
                                        </p:tav>
                                        <p:tav tm="100000">
                                          <p:val>
                                            <p:strVal val="#ppt_y"/>
                                          </p:val>
                                        </p:tav>
                                      </p:tavLst>
                                    </p:anim>
                                  </p:childTnLst>
                                </p:cTn>
                              </p:par>
                              <p:par>
                                <p:cTn id="91" presetID="2" presetClass="entr" presetSubtype="3" fill="hold" grpId="0" nodeType="withEffect">
                                  <p:stCondLst>
                                    <p:cond delay="0"/>
                                  </p:stCondLst>
                                  <p:childTnLst>
                                    <p:set>
                                      <p:cBhvr>
                                        <p:cTn id="92" dur="1" fill="hold">
                                          <p:stCondLst>
                                            <p:cond delay="0"/>
                                          </p:stCondLst>
                                        </p:cTn>
                                        <p:tgtEl>
                                          <p:spTgt spid="11"/>
                                        </p:tgtEl>
                                        <p:attrNameLst>
                                          <p:attrName>style.visibility</p:attrName>
                                        </p:attrNameLst>
                                      </p:cBhvr>
                                      <p:to>
                                        <p:strVal val="visible"/>
                                      </p:to>
                                    </p:set>
                                    <p:anim calcmode="lin" valueType="num">
                                      <p:cBhvr additive="base">
                                        <p:cTn id="93" dur="2000" fill="hold"/>
                                        <p:tgtEl>
                                          <p:spTgt spid="11"/>
                                        </p:tgtEl>
                                        <p:attrNameLst>
                                          <p:attrName>ppt_x</p:attrName>
                                        </p:attrNameLst>
                                      </p:cBhvr>
                                      <p:tavLst>
                                        <p:tav tm="0">
                                          <p:val>
                                            <p:strVal val="1+#ppt_w/2"/>
                                          </p:val>
                                        </p:tav>
                                        <p:tav tm="100000">
                                          <p:val>
                                            <p:strVal val="#ppt_x"/>
                                          </p:val>
                                        </p:tav>
                                      </p:tavLst>
                                    </p:anim>
                                    <p:anim calcmode="lin" valueType="num">
                                      <p:cBhvr additive="base">
                                        <p:cTn id="94" dur="2000" fill="hold"/>
                                        <p:tgtEl>
                                          <p:spTgt spid="11"/>
                                        </p:tgtEl>
                                        <p:attrNameLst>
                                          <p:attrName>ppt_y</p:attrName>
                                        </p:attrNameLst>
                                      </p:cBhvr>
                                      <p:tavLst>
                                        <p:tav tm="0">
                                          <p:val>
                                            <p:strVal val="0-#ppt_h/2"/>
                                          </p:val>
                                        </p:tav>
                                        <p:tav tm="100000">
                                          <p:val>
                                            <p:strVal val="#ppt_y"/>
                                          </p:val>
                                        </p:tav>
                                      </p:tavLst>
                                    </p:anim>
                                  </p:childTnLst>
                                </p:cTn>
                              </p:par>
                              <p:par>
                                <p:cTn id="95" presetID="2" presetClass="entr" presetSubtype="3" fill="hold" grpId="0" nodeType="withEffect">
                                  <p:stCondLst>
                                    <p:cond delay="0"/>
                                  </p:stCondLst>
                                  <p:childTnLst>
                                    <p:set>
                                      <p:cBhvr>
                                        <p:cTn id="96" dur="1" fill="hold">
                                          <p:stCondLst>
                                            <p:cond delay="0"/>
                                          </p:stCondLst>
                                        </p:cTn>
                                        <p:tgtEl>
                                          <p:spTgt spid="17"/>
                                        </p:tgtEl>
                                        <p:attrNameLst>
                                          <p:attrName>style.visibility</p:attrName>
                                        </p:attrNameLst>
                                      </p:cBhvr>
                                      <p:to>
                                        <p:strVal val="visible"/>
                                      </p:to>
                                    </p:set>
                                    <p:anim calcmode="lin" valueType="num">
                                      <p:cBhvr additive="base">
                                        <p:cTn id="97" dur="2000" fill="hold"/>
                                        <p:tgtEl>
                                          <p:spTgt spid="17"/>
                                        </p:tgtEl>
                                        <p:attrNameLst>
                                          <p:attrName>ppt_x</p:attrName>
                                        </p:attrNameLst>
                                      </p:cBhvr>
                                      <p:tavLst>
                                        <p:tav tm="0">
                                          <p:val>
                                            <p:strVal val="1+#ppt_w/2"/>
                                          </p:val>
                                        </p:tav>
                                        <p:tav tm="100000">
                                          <p:val>
                                            <p:strVal val="#ppt_x"/>
                                          </p:val>
                                        </p:tav>
                                      </p:tavLst>
                                    </p:anim>
                                    <p:anim calcmode="lin" valueType="num">
                                      <p:cBhvr additive="base">
                                        <p:cTn id="98" dur="20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500"/>
                                  </p:stCondLst>
                                  <p:childTnLst>
                                    <p:set>
                                      <p:cBhvr>
                                        <p:cTn id="102" dur="1" fill="hold">
                                          <p:stCondLst>
                                            <p:cond delay="0"/>
                                          </p:stCondLst>
                                        </p:cTn>
                                        <p:tgtEl>
                                          <p:spTgt spid="672"/>
                                        </p:tgtEl>
                                        <p:attrNameLst>
                                          <p:attrName>style.visibility</p:attrName>
                                        </p:attrNameLst>
                                      </p:cBhvr>
                                      <p:to>
                                        <p:strVal val="visible"/>
                                      </p:to>
                                    </p:set>
                                  </p:childTnLst>
                                </p:cTn>
                              </p:par>
                              <p:par>
                                <p:cTn id="103" presetID="1" presetClass="entr" presetSubtype="0" fill="hold" grpId="0" nodeType="withEffect">
                                  <p:stCondLst>
                                    <p:cond delay="500"/>
                                  </p:stCondLst>
                                  <p:childTnLst>
                                    <p:set>
                                      <p:cBhvr>
                                        <p:cTn id="104" dur="1" fill="hold">
                                          <p:stCondLst>
                                            <p:cond delay="0"/>
                                          </p:stCondLst>
                                        </p:cTn>
                                        <p:tgtEl>
                                          <p:spTgt spid="673"/>
                                        </p:tgtEl>
                                        <p:attrNameLst>
                                          <p:attrName>style.visibility</p:attrName>
                                        </p:attrNameLst>
                                      </p:cBhvr>
                                      <p:to>
                                        <p:strVal val="visible"/>
                                      </p:to>
                                    </p:set>
                                  </p:childTnLst>
                                </p:cTn>
                              </p:par>
                            </p:childTnLst>
                          </p:cTn>
                        </p:par>
                      </p:childTnLst>
                    </p:cTn>
                  </p:par>
                  <p:par>
                    <p:cTn id="105" fill="hold">
                      <p:stCondLst>
                        <p:cond delay="indefinite"/>
                      </p:stCondLst>
                      <p:childTnLst>
                        <p:par>
                          <p:cTn id="106" fill="hold">
                            <p:stCondLst>
                              <p:cond delay="0"/>
                            </p:stCondLst>
                            <p:childTnLst>
                              <p:par>
                                <p:cTn id="107" presetID="37" presetClass="path" presetSubtype="0" accel="50000" decel="50000" fill="hold" nodeType="clickEffect">
                                  <p:stCondLst>
                                    <p:cond delay="1000"/>
                                  </p:stCondLst>
                                  <p:childTnLst>
                                    <p:animMotion origin="layout" path="M -0.35157 -0.05972 L -0.28451 -0.01968 C -0.27058 -0.01065 -0.24961 -0.00556 -0.22761 -0.00556 C -0.20261 -0.00556 -0.18256 -0.01065 -0.16862 -0.01968 L -0.10157 -0.05972 " pathEditMode="relative" rAng="0" ptsTypes="AAAAA">
                                      <p:cBhvr>
                                        <p:cTn id="108" dur="2000" spd="-100000" fill="hold"/>
                                        <p:tgtEl>
                                          <p:spTgt spid="672"/>
                                        </p:tgtEl>
                                        <p:attrNameLst>
                                          <p:attrName>ppt_x</p:attrName>
                                          <p:attrName>ppt_y</p:attrName>
                                        </p:attrNameLst>
                                      </p:cBhvr>
                                      <p:rCtr x="12500" y="2708"/>
                                    </p:animMotion>
                                  </p:childTnLst>
                                </p:cTn>
                              </p:par>
                              <p:par>
                                <p:cTn id="109" presetID="37" presetClass="path" presetSubtype="0" accel="50000" decel="50000" fill="hold" grpId="1" nodeType="withEffect">
                                  <p:stCondLst>
                                    <p:cond delay="1000"/>
                                  </p:stCondLst>
                                  <p:childTnLst>
                                    <p:animMotion origin="layout" path="M -0.20651 -0.06967 L -0.13945 -0.02963 C -0.12552 -0.0206 -0.10456 -0.01574 -0.08255 -0.01574 C -0.05755 -0.01574 -0.0375 -0.0206 -0.02357 -0.02963 L 0.04349 -0.06967 " pathEditMode="relative" rAng="0" ptsTypes="AAAAA">
                                      <p:cBhvr>
                                        <p:cTn id="110" dur="2000" spd="-100000" fill="hold"/>
                                        <p:tgtEl>
                                          <p:spTgt spid="673"/>
                                        </p:tgtEl>
                                        <p:attrNameLst>
                                          <p:attrName>ppt_x</p:attrName>
                                          <p:attrName>ppt_y</p:attrName>
                                        </p:attrNameLst>
                                      </p:cBhvr>
                                      <p:rCtr x="12500" y="2685"/>
                                    </p:animMotion>
                                  </p:childTnLst>
                                </p:cTn>
                              </p:par>
                            </p:childTnLst>
                          </p:cTn>
                        </p:par>
                      </p:childTnLst>
                    </p:cTn>
                  </p:par>
                  <p:par>
                    <p:cTn id="111" fill="hold">
                      <p:stCondLst>
                        <p:cond delay="indefinite"/>
                      </p:stCondLst>
                      <p:childTnLst>
                        <p:par>
                          <p:cTn id="112" fill="hold">
                            <p:stCondLst>
                              <p:cond delay="0"/>
                            </p:stCondLst>
                            <p:childTnLst>
                              <p:par>
                                <p:cTn id="113" presetID="31" presetClass="exit" presetSubtype="0" fill="hold" nodeType="clickEffect">
                                  <p:stCondLst>
                                    <p:cond delay="0"/>
                                  </p:stCondLst>
                                  <p:childTnLst>
                                    <p:anim calcmode="lin" valueType="num">
                                      <p:cBhvr>
                                        <p:cTn id="114" dur="500"/>
                                        <p:tgtEl>
                                          <p:spTgt spid="672"/>
                                        </p:tgtEl>
                                        <p:attrNameLst>
                                          <p:attrName>ppt_w</p:attrName>
                                        </p:attrNameLst>
                                      </p:cBhvr>
                                      <p:tavLst>
                                        <p:tav tm="0">
                                          <p:val>
                                            <p:strVal val="ppt_w"/>
                                          </p:val>
                                        </p:tav>
                                        <p:tav tm="100000">
                                          <p:val>
                                            <p:fltVal val="0"/>
                                          </p:val>
                                        </p:tav>
                                      </p:tavLst>
                                    </p:anim>
                                    <p:anim calcmode="lin" valueType="num">
                                      <p:cBhvr>
                                        <p:cTn id="115" dur="500"/>
                                        <p:tgtEl>
                                          <p:spTgt spid="672"/>
                                        </p:tgtEl>
                                        <p:attrNameLst>
                                          <p:attrName>ppt_h</p:attrName>
                                        </p:attrNameLst>
                                      </p:cBhvr>
                                      <p:tavLst>
                                        <p:tav tm="0">
                                          <p:val>
                                            <p:strVal val="ppt_h"/>
                                          </p:val>
                                        </p:tav>
                                        <p:tav tm="100000">
                                          <p:val>
                                            <p:fltVal val="0"/>
                                          </p:val>
                                        </p:tav>
                                      </p:tavLst>
                                    </p:anim>
                                    <p:anim calcmode="lin" valueType="num">
                                      <p:cBhvr>
                                        <p:cTn id="116" dur="500"/>
                                        <p:tgtEl>
                                          <p:spTgt spid="672"/>
                                        </p:tgtEl>
                                        <p:attrNameLst>
                                          <p:attrName>style.rotation</p:attrName>
                                        </p:attrNameLst>
                                      </p:cBhvr>
                                      <p:tavLst>
                                        <p:tav tm="0">
                                          <p:val>
                                            <p:fltVal val="0"/>
                                          </p:val>
                                        </p:tav>
                                        <p:tav tm="100000">
                                          <p:val>
                                            <p:fltVal val="90"/>
                                          </p:val>
                                        </p:tav>
                                      </p:tavLst>
                                    </p:anim>
                                    <p:animEffect transition="out" filter="fade">
                                      <p:cBhvr>
                                        <p:cTn id="117" dur="500"/>
                                        <p:tgtEl>
                                          <p:spTgt spid="672"/>
                                        </p:tgtEl>
                                      </p:cBhvr>
                                    </p:animEffect>
                                    <p:set>
                                      <p:cBhvr>
                                        <p:cTn id="118" dur="1" fill="hold">
                                          <p:stCondLst>
                                            <p:cond delay="499"/>
                                          </p:stCondLst>
                                        </p:cTn>
                                        <p:tgtEl>
                                          <p:spTgt spid="672"/>
                                        </p:tgtEl>
                                        <p:attrNameLst>
                                          <p:attrName>style.visibility</p:attrName>
                                        </p:attrNameLst>
                                      </p:cBhvr>
                                      <p:to>
                                        <p:strVal val="hidden"/>
                                      </p:to>
                                    </p:set>
                                  </p:childTnLst>
                                </p:cTn>
                              </p:par>
                              <p:par>
                                <p:cTn id="119" presetID="31" presetClass="exit" presetSubtype="0" fill="hold" grpId="2" nodeType="withEffect">
                                  <p:stCondLst>
                                    <p:cond delay="0"/>
                                  </p:stCondLst>
                                  <p:childTnLst>
                                    <p:anim calcmode="lin" valueType="num">
                                      <p:cBhvr>
                                        <p:cTn id="120" dur="500"/>
                                        <p:tgtEl>
                                          <p:spTgt spid="673"/>
                                        </p:tgtEl>
                                        <p:attrNameLst>
                                          <p:attrName>ppt_w</p:attrName>
                                        </p:attrNameLst>
                                      </p:cBhvr>
                                      <p:tavLst>
                                        <p:tav tm="0">
                                          <p:val>
                                            <p:strVal val="ppt_w"/>
                                          </p:val>
                                        </p:tav>
                                        <p:tav tm="100000">
                                          <p:val>
                                            <p:fltVal val="0"/>
                                          </p:val>
                                        </p:tav>
                                      </p:tavLst>
                                    </p:anim>
                                    <p:anim calcmode="lin" valueType="num">
                                      <p:cBhvr>
                                        <p:cTn id="121" dur="500"/>
                                        <p:tgtEl>
                                          <p:spTgt spid="673"/>
                                        </p:tgtEl>
                                        <p:attrNameLst>
                                          <p:attrName>ppt_h</p:attrName>
                                        </p:attrNameLst>
                                      </p:cBhvr>
                                      <p:tavLst>
                                        <p:tav tm="0">
                                          <p:val>
                                            <p:strVal val="ppt_h"/>
                                          </p:val>
                                        </p:tav>
                                        <p:tav tm="100000">
                                          <p:val>
                                            <p:fltVal val="0"/>
                                          </p:val>
                                        </p:tav>
                                      </p:tavLst>
                                    </p:anim>
                                    <p:anim calcmode="lin" valueType="num">
                                      <p:cBhvr>
                                        <p:cTn id="122" dur="500"/>
                                        <p:tgtEl>
                                          <p:spTgt spid="673"/>
                                        </p:tgtEl>
                                        <p:attrNameLst>
                                          <p:attrName>style.rotation</p:attrName>
                                        </p:attrNameLst>
                                      </p:cBhvr>
                                      <p:tavLst>
                                        <p:tav tm="0">
                                          <p:val>
                                            <p:fltVal val="0"/>
                                          </p:val>
                                        </p:tav>
                                        <p:tav tm="100000">
                                          <p:val>
                                            <p:fltVal val="90"/>
                                          </p:val>
                                        </p:tav>
                                      </p:tavLst>
                                    </p:anim>
                                    <p:animEffect transition="out" filter="fade">
                                      <p:cBhvr>
                                        <p:cTn id="123" dur="500"/>
                                        <p:tgtEl>
                                          <p:spTgt spid="673"/>
                                        </p:tgtEl>
                                      </p:cBhvr>
                                    </p:animEffect>
                                    <p:set>
                                      <p:cBhvr>
                                        <p:cTn id="124" dur="1" fill="hold">
                                          <p:stCondLst>
                                            <p:cond delay="499"/>
                                          </p:stCondLst>
                                        </p:cTn>
                                        <p:tgtEl>
                                          <p:spTgt spid="673"/>
                                        </p:tgtEl>
                                        <p:attrNameLst>
                                          <p:attrName>style.visibility</p:attrName>
                                        </p:attrNameLst>
                                      </p:cBhvr>
                                      <p:to>
                                        <p:strVal val="hidden"/>
                                      </p:to>
                                    </p:set>
                                  </p:childTnLst>
                                </p:cTn>
                              </p:par>
                            </p:childTnLst>
                          </p:cTn>
                        </p:par>
                        <p:par>
                          <p:cTn id="125" fill="hold">
                            <p:stCondLst>
                              <p:cond delay="500"/>
                            </p:stCondLst>
                            <p:childTnLst>
                              <p:par>
                                <p:cTn id="126" presetID="1" presetClass="exit" presetSubtype="0" fill="hold" nodeType="afterEffect">
                                  <p:stCondLst>
                                    <p:cond delay="0"/>
                                  </p:stCondLst>
                                  <p:childTnLst>
                                    <p:set>
                                      <p:cBhvr>
                                        <p:cTn id="127" dur="1" fill="hold">
                                          <p:stCondLst>
                                            <p:cond delay="0"/>
                                          </p:stCondLst>
                                        </p:cTn>
                                        <p:tgtEl>
                                          <p:spTgt spid="672"/>
                                        </p:tgtEl>
                                        <p:attrNameLst>
                                          <p:attrName>style.visibility</p:attrName>
                                        </p:attrNameLst>
                                      </p:cBhvr>
                                      <p:to>
                                        <p:strVal val="hidden"/>
                                      </p:to>
                                    </p:set>
                                  </p:childTnLst>
                                </p:cTn>
                              </p:par>
                            </p:childTnLst>
                          </p:cTn>
                        </p:par>
                        <p:par>
                          <p:cTn id="128" fill="hold">
                            <p:stCondLst>
                              <p:cond delay="500"/>
                            </p:stCondLst>
                            <p:childTnLst>
                              <p:par>
                                <p:cTn id="129" presetID="1" presetClass="exit" presetSubtype="0" fill="hold" grpId="3" nodeType="afterEffect">
                                  <p:stCondLst>
                                    <p:cond delay="0"/>
                                  </p:stCondLst>
                                  <p:childTnLst>
                                    <p:set>
                                      <p:cBhvr>
                                        <p:cTn id="130" dur="1" fill="hold">
                                          <p:stCondLst>
                                            <p:cond delay="0"/>
                                          </p:stCondLst>
                                        </p:cTn>
                                        <p:tgtEl>
                                          <p:spTgt spid="673"/>
                                        </p:tgtEl>
                                        <p:attrNameLst>
                                          <p:attrName>style.visibility</p:attrName>
                                        </p:attrNameLst>
                                      </p:cBhvr>
                                      <p:to>
                                        <p:strVal val="hidden"/>
                                      </p:to>
                                    </p:set>
                                  </p:childTnLst>
                                </p:cTn>
                              </p:par>
                            </p:childTnLst>
                          </p:cTn>
                        </p:par>
                      </p:childTnLst>
                    </p:cTn>
                  </p:par>
                  <p:par>
                    <p:cTn id="131" fill="hold">
                      <p:stCondLst>
                        <p:cond delay="indefinite"/>
                      </p:stCondLst>
                      <p:childTnLst>
                        <p:par>
                          <p:cTn id="132" fill="hold">
                            <p:stCondLst>
                              <p:cond delay="0"/>
                            </p:stCondLst>
                            <p:childTnLst>
                              <p:par>
                                <p:cTn id="133" presetID="2" presetClass="entr" presetSubtype="12" fill="hold" grpId="0" nodeType="clickEffect">
                                  <p:stCondLst>
                                    <p:cond delay="0"/>
                                  </p:stCondLst>
                                  <p:childTnLst>
                                    <p:set>
                                      <p:cBhvr>
                                        <p:cTn id="134" dur="1" fill="hold">
                                          <p:stCondLst>
                                            <p:cond delay="0"/>
                                          </p:stCondLst>
                                        </p:cTn>
                                        <p:tgtEl>
                                          <p:spTgt spid="683"/>
                                        </p:tgtEl>
                                        <p:attrNameLst>
                                          <p:attrName>style.visibility</p:attrName>
                                        </p:attrNameLst>
                                      </p:cBhvr>
                                      <p:to>
                                        <p:strVal val="visible"/>
                                      </p:to>
                                    </p:set>
                                    <p:anim calcmode="lin" valueType="num">
                                      <p:cBhvr additive="base">
                                        <p:cTn id="135" dur="2000" fill="hold"/>
                                        <p:tgtEl>
                                          <p:spTgt spid="683"/>
                                        </p:tgtEl>
                                        <p:attrNameLst>
                                          <p:attrName>ppt_x</p:attrName>
                                        </p:attrNameLst>
                                      </p:cBhvr>
                                      <p:tavLst>
                                        <p:tav tm="0">
                                          <p:val>
                                            <p:strVal val="0-#ppt_w/2"/>
                                          </p:val>
                                        </p:tav>
                                        <p:tav tm="100000">
                                          <p:val>
                                            <p:strVal val="#ppt_x"/>
                                          </p:val>
                                        </p:tav>
                                      </p:tavLst>
                                    </p:anim>
                                    <p:anim calcmode="lin" valueType="num">
                                      <p:cBhvr additive="base">
                                        <p:cTn id="136" dur="2000" fill="hold"/>
                                        <p:tgtEl>
                                          <p:spTgt spid="683"/>
                                        </p:tgtEl>
                                        <p:attrNameLst>
                                          <p:attrName>ppt_y</p:attrName>
                                        </p:attrNameLst>
                                      </p:cBhvr>
                                      <p:tavLst>
                                        <p:tav tm="0">
                                          <p:val>
                                            <p:strVal val="1+#ppt_h/2"/>
                                          </p:val>
                                        </p:tav>
                                        <p:tav tm="100000">
                                          <p:val>
                                            <p:strVal val="#ppt_y"/>
                                          </p:val>
                                        </p:tav>
                                      </p:tavLst>
                                    </p:anim>
                                  </p:childTnLst>
                                </p:cTn>
                              </p:par>
                              <p:par>
                                <p:cTn id="137" presetID="2" presetClass="entr" presetSubtype="12" fill="hold" grpId="0" nodeType="withEffect">
                                  <p:stCondLst>
                                    <p:cond delay="0"/>
                                  </p:stCondLst>
                                  <p:childTnLst>
                                    <p:set>
                                      <p:cBhvr>
                                        <p:cTn id="138" dur="1" fill="hold">
                                          <p:stCondLst>
                                            <p:cond delay="0"/>
                                          </p:stCondLst>
                                        </p:cTn>
                                        <p:tgtEl>
                                          <p:spTgt spid="8"/>
                                        </p:tgtEl>
                                        <p:attrNameLst>
                                          <p:attrName>style.visibility</p:attrName>
                                        </p:attrNameLst>
                                      </p:cBhvr>
                                      <p:to>
                                        <p:strVal val="visible"/>
                                      </p:to>
                                    </p:set>
                                    <p:anim calcmode="lin" valueType="num">
                                      <p:cBhvr additive="base">
                                        <p:cTn id="139" dur="2000" fill="hold"/>
                                        <p:tgtEl>
                                          <p:spTgt spid="8"/>
                                        </p:tgtEl>
                                        <p:attrNameLst>
                                          <p:attrName>ppt_x</p:attrName>
                                        </p:attrNameLst>
                                      </p:cBhvr>
                                      <p:tavLst>
                                        <p:tav tm="0">
                                          <p:val>
                                            <p:strVal val="0-#ppt_w/2"/>
                                          </p:val>
                                        </p:tav>
                                        <p:tav tm="100000">
                                          <p:val>
                                            <p:strVal val="#ppt_x"/>
                                          </p:val>
                                        </p:tav>
                                      </p:tavLst>
                                    </p:anim>
                                    <p:anim calcmode="lin" valueType="num">
                                      <p:cBhvr additive="base">
                                        <p:cTn id="140" dur="2000" fill="hold"/>
                                        <p:tgtEl>
                                          <p:spTgt spid="8"/>
                                        </p:tgtEl>
                                        <p:attrNameLst>
                                          <p:attrName>ppt_y</p:attrName>
                                        </p:attrNameLst>
                                      </p:cBhvr>
                                      <p:tavLst>
                                        <p:tav tm="0">
                                          <p:val>
                                            <p:strVal val="1+#ppt_h/2"/>
                                          </p:val>
                                        </p:tav>
                                        <p:tav tm="100000">
                                          <p:val>
                                            <p:strVal val="#ppt_y"/>
                                          </p:val>
                                        </p:tav>
                                      </p:tavLst>
                                    </p:anim>
                                  </p:childTnLst>
                                </p:cTn>
                              </p:par>
                              <p:par>
                                <p:cTn id="141" presetID="2" presetClass="entr" presetSubtype="12" fill="hold" nodeType="withEffect">
                                  <p:stCondLst>
                                    <p:cond delay="0"/>
                                  </p:stCondLst>
                                  <p:childTnLst>
                                    <p:set>
                                      <p:cBhvr>
                                        <p:cTn id="142" dur="1" fill="hold">
                                          <p:stCondLst>
                                            <p:cond delay="0"/>
                                          </p:stCondLst>
                                        </p:cTn>
                                        <p:tgtEl>
                                          <p:spTgt spid="678"/>
                                        </p:tgtEl>
                                        <p:attrNameLst>
                                          <p:attrName>style.visibility</p:attrName>
                                        </p:attrNameLst>
                                      </p:cBhvr>
                                      <p:to>
                                        <p:strVal val="visible"/>
                                      </p:to>
                                    </p:set>
                                    <p:anim calcmode="lin" valueType="num">
                                      <p:cBhvr additive="base">
                                        <p:cTn id="143" dur="2000" fill="hold"/>
                                        <p:tgtEl>
                                          <p:spTgt spid="678"/>
                                        </p:tgtEl>
                                        <p:attrNameLst>
                                          <p:attrName>ppt_x</p:attrName>
                                        </p:attrNameLst>
                                      </p:cBhvr>
                                      <p:tavLst>
                                        <p:tav tm="0">
                                          <p:val>
                                            <p:strVal val="0-#ppt_w/2"/>
                                          </p:val>
                                        </p:tav>
                                        <p:tav tm="100000">
                                          <p:val>
                                            <p:strVal val="#ppt_x"/>
                                          </p:val>
                                        </p:tav>
                                      </p:tavLst>
                                    </p:anim>
                                    <p:anim calcmode="lin" valueType="num">
                                      <p:cBhvr additive="base">
                                        <p:cTn id="144" dur="2000" fill="hold"/>
                                        <p:tgtEl>
                                          <p:spTgt spid="678"/>
                                        </p:tgtEl>
                                        <p:attrNameLst>
                                          <p:attrName>ppt_y</p:attrName>
                                        </p:attrNameLst>
                                      </p:cBhvr>
                                      <p:tavLst>
                                        <p:tav tm="0">
                                          <p:val>
                                            <p:strVal val="1+#ppt_h/2"/>
                                          </p:val>
                                        </p:tav>
                                        <p:tav tm="100000">
                                          <p:val>
                                            <p:strVal val="#ppt_y"/>
                                          </p:val>
                                        </p:tav>
                                      </p:tavLst>
                                    </p:anim>
                                  </p:childTnLst>
                                </p:cTn>
                              </p:par>
                            </p:childTnLst>
                          </p:cTn>
                        </p:par>
                      </p:childTnLst>
                    </p:cTn>
                  </p:par>
                  <p:par>
                    <p:cTn id="145" fill="hold">
                      <p:stCondLst>
                        <p:cond delay="indefinite"/>
                      </p:stCondLst>
                      <p:childTnLst>
                        <p:par>
                          <p:cTn id="146" fill="hold">
                            <p:stCondLst>
                              <p:cond delay="0"/>
                            </p:stCondLst>
                            <p:childTnLst>
                              <p:par>
                                <p:cTn id="147" presetID="10" presetClass="entr" presetSubtype="0" fill="hold" nodeType="clickEffect">
                                  <p:stCondLst>
                                    <p:cond delay="0"/>
                                  </p:stCondLst>
                                  <p:childTnLst>
                                    <p:set>
                                      <p:cBhvr>
                                        <p:cTn id="148" dur="1" fill="hold">
                                          <p:stCondLst>
                                            <p:cond delay="0"/>
                                          </p:stCondLst>
                                        </p:cTn>
                                        <p:tgtEl>
                                          <p:spTgt spid="680"/>
                                        </p:tgtEl>
                                        <p:attrNameLst>
                                          <p:attrName>style.visibility</p:attrName>
                                        </p:attrNameLst>
                                      </p:cBhvr>
                                      <p:to>
                                        <p:strVal val="visible"/>
                                      </p:to>
                                    </p:set>
                                    <p:animEffect transition="in" filter="fade">
                                      <p:cBhvr>
                                        <p:cTn id="149" dur="500"/>
                                        <p:tgtEl>
                                          <p:spTgt spid="680"/>
                                        </p:tgtEl>
                                      </p:cBhvr>
                                    </p:animEffect>
                                  </p:childTnLst>
                                </p:cTn>
                              </p:par>
                              <p:par>
                                <p:cTn id="150" presetID="10" presetClass="entr" presetSubtype="0" fill="hold" grpId="0" nodeType="withEffect">
                                  <p:stCondLst>
                                    <p:cond delay="0"/>
                                  </p:stCondLst>
                                  <p:childTnLst>
                                    <p:set>
                                      <p:cBhvr>
                                        <p:cTn id="151" dur="1" fill="hold">
                                          <p:stCondLst>
                                            <p:cond delay="0"/>
                                          </p:stCondLst>
                                        </p:cTn>
                                        <p:tgtEl>
                                          <p:spTgt spid="682"/>
                                        </p:tgtEl>
                                        <p:attrNameLst>
                                          <p:attrName>style.visibility</p:attrName>
                                        </p:attrNameLst>
                                      </p:cBhvr>
                                      <p:to>
                                        <p:strVal val="visible"/>
                                      </p:to>
                                    </p:set>
                                    <p:animEffect transition="in" filter="fade">
                                      <p:cBhvr>
                                        <p:cTn id="152" dur="500"/>
                                        <p:tgtEl>
                                          <p:spTgt spid="682"/>
                                        </p:tgtEl>
                                      </p:cBhvr>
                                    </p:animEffect>
                                  </p:childTnLst>
                                </p:cTn>
                              </p:par>
                            </p:childTnLst>
                          </p:cTn>
                        </p:par>
                      </p:childTnLst>
                    </p:cTn>
                  </p:par>
                  <p:par>
                    <p:cTn id="153" fill="hold">
                      <p:stCondLst>
                        <p:cond delay="indefinite"/>
                      </p:stCondLst>
                      <p:childTnLst>
                        <p:par>
                          <p:cTn id="154" fill="hold">
                            <p:stCondLst>
                              <p:cond delay="0"/>
                            </p:stCondLst>
                            <p:childTnLst>
                              <p:par>
                                <p:cTn id="155" presetID="0" presetClass="path" presetSubtype="0" accel="50000" decel="50000" fill="hold" nodeType="clickEffect">
                                  <p:stCondLst>
                                    <p:cond delay="0"/>
                                  </p:stCondLst>
                                  <p:childTnLst>
                                    <p:animMotion origin="layout" path="M 0.0526 0.01922 L 0.0526 0.01945 C 0.05599 0.01783 0.05938 0.01713 0.06276 0.01505 C 0.07318 0.0081 0.08216 -0.00486 0.0901 -0.01828 C 0.10417 -0.04282 0.10768 -0.05254 0.11589 -0.08217 C 0.12344 -0.11018 0.1237 -0.1118 0.12682 -0.13912 C 0.1276 -0.14745 0.12891 -0.15578 0.12917 -0.16412 C 0.12969 -0.1831 0.12917 -0.20208 0.12917 -0.22106 L 0.12917 -0.22801 L 0.12995 -0.22245 " pathEditMode="relative" rAng="0" ptsTypes="AAAAAAAAAA">
                                      <p:cBhvr>
                                        <p:cTn id="156" dur="2000" fill="hold"/>
                                        <p:tgtEl>
                                          <p:spTgt spid="680"/>
                                        </p:tgtEl>
                                        <p:attrNameLst>
                                          <p:attrName>ppt_x</p:attrName>
                                          <p:attrName>ppt_y</p:attrName>
                                        </p:attrNameLst>
                                      </p:cBhvr>
                                      <p:rCtr x="3867" y="-12361"/>
                                    </p:animMotion>
                                  </p:childTnLst>
                                </p:cTn>
                              </p:par>
                              <p:par>
                                <p:cTn id="157" presetID="0" presetClass="path" presetSubtype="0" accel="50000" decel="50000" fill="hold" grpId="1" nodeType="withEffect">
                                  <p:stCondLst>
                                    <p:cond delay="0"/>
                                  </p:stCondLst>
                                  <p:childTnLst>
                                    <p:animMotion origin="layout" path="M -0.10652 -0.00069 L -0.10652 -0.00046 C -0.10313 -0.00208 -0.09974 -0.00278 -0.09636 -0.00486 C -0.08594 -0.01181 -0.07696 -0.02477 -0.06902 -0.03819 C -0.05495 -0.06273 -0.05144 -0.07245 -0.04323 -0.10208 C -0.03568 -0.13009 -0.03542 -0.13171 -0.0323 -0.15903 C -0.03152 -0.16736 -0.03021 -0.17569 -0.02995 -0.18403 C -0.02943 -0.20301 -0.02995 -0.22199 -0.02995 -0.24097 L -0.02995 -0.24792 L -0.02917 -0.24236 " pathEditMode="relative" rAng="0" ptsTypes="AAAAAAAAAA">
                                      <p:cBhvr>
                                        <p:cTn id="158" dur="2000" fill="hold"/>
                                        <p:tgtEl>
                                          <p:spTgt spid="682"/>
                                        </p:tgtEl>
                                        <p:attrNameLst>
                                          <p:attrName>ppt_x</p:attrName>
                                          <p:attrName>ppt_y</p:attrName>
                                        </p:attrNameLst>
                                      </p:cBhvr>
                                      <p:rCtr x="3867" y="-12361"/>
                                    </p:animMotion>
                                  </p:childTnLst>
                                </p:cTn>
                              </p:par>
                            </p:childTnLst>
                          </p:cTn>
                        </p:par>
                      </p:childTnLst>
                    </p:cTn>
                  </p:par>
                  <p:par>
                    <p:cTn id="159" fill="hold">
                      <p:stCondLst>
                        <p:cond delay="indefinite"/>
                      </p:stCondLst>
                      <p:childTnLst>
                        <p:par>
                          <p:cTn id="160" fill="hold">
                            <p:stCondLst>
                              <p:cond delay="0"/>
                            </p:stCondLst>
                            <p:childTnLst>
                              <p:par>
                                <p:cTn id="161" presetID="31" presetClass="exit" presetSubtype="0" fill="hold" nodeType="clickEffect">
                                  <p:stCondLst>
                                    <p:cond delay="0"/>
                                  </p:stCondLst>
                                  <p:childTnLst>
                                    <p:anim calcmode="lin" valueType="num">
                                      <p:cBhvr>
                                        <p:cTn id="162" dur="1000"/>
                                        <p:tgtEl>
                                          <p:spTgt spid="680"/>
                                        </p:tgtEl>
                                        <p:attrNameLst>
                                          <p:attrName>ppt_w</p:attrName>
                                        </p:attrNameLst>
                                      </p:cBhvr>
                                      <p:tavLst>
                                        <p:tav tm="0">
                                          <p:val>
                                            <p:strVal val="ppt_w"/>
                                          </p:val>
                                        </p:tav>
                                        <p:tav tm="100000">
                                          <p:val>
                                            <p:fltVal val="0"/>
                                          </p:val>
                                        </p:tav>
                                      </p:tavLst>
                                    </p:anim>
                                    <p:anim calcmode="lin" valueType="num">
                                      <p:cBhvr>
                                        <p:cTn id="163" dur="1000"/>
                                        <p:tgtEl>
                                          <p:spTgt spid="680"/>
                                        </p:tgtEl>
                                        <p:attrNameLst>
                                          <p:attrName>ppt_h</p:attrName>
                                        </p:attrNameLst>
                                      </p:cBhvr>
                                      <p:tavLst>
                                        <p:tav tm="0">
                                          <p:val>
                                            <p:strVal val="ppt_h"/>
                                          </p:val>
                                        </p:tav>
                                        <p:tav tm="100000">
                                          <p:val>
                                            <p:fltVal val="0"/>
                                          </p:val>
                                        </p:tav>
                                      </p:tavLst>
                                    </p:anim>
                                    <p:anim calcmode="lin" valueType="num">
                                      <p:cBhvr>
                                        <p:cTn id="164" dur="1000"/>
                                        <p:tgtEl>
                                          <p:spTgt spid="680"/>
                                        </p:tgtEl>
                                        <p:attrNameLst>
                                          <p:attrName>style.rotation</p:attrName>
                                        </p:attrNameLst>
                                      </p:cBhvr>
                                      <p:tavLst>
                                        <p:tav tm="0">
                                          <p:val>
                                            <p:fltVal val="0"/>
                                          </p:val>
                                        </p:tav>
                                        <p:tav tm="100000">
                                          <p:val>
                                            <p:fltVal val="90"/>
                                          </p:val>
                                        </p:tav>
                                      </p:tavLst>
                                    </p:anim>
                                    <p:animEffect transition="out" filter="fade">
                                      <p:cBhvr>
                                        <p:cTn id="165" dur="1000"/>
                                        <p:tgtEl>
                                          <p:spTgt spid="680"/>
                                        </p:tgtEl>
                                      </p:cBhvr>
                                    </p:animEffect>
                                    <p:set>
                                      <p:cBhvr>
                                        <p:cTn id="166" dur="1" fill="hold">
                                          <p:stCondLst>
                                            <p:cond delay="999"/>
                                          </p:stCondLst>
                                        </p:cTn>
                                        <p:tgtEl>
                                          <p:spTgt spid="680"/>
                                        </p:tgtEl>
                                        <p:attrNameLst>
                                          <p:attrName>style.visibility</p:attrName>
                                        </p:attrNameLst>
                                      </p:cBhvr>
                                      <p:to>
                                        <p:strVal val="hidden"/>
                                      </p:to>
                                    </p:set>
                                  </p:childTnLst>
                                </p:cTn>
                              </p:par>
                              <p:par>
                                <p:cTn id="167" presetID="31" presetClass="exit" presetSubtype="0" fill="hold" grpId="2" nodeType="withEffect">
                                  <p:stCondLst>
                                    <p:cond delay="0"/>
                                  </p:stCondLst>
                                  <p:childTnLst>
                                    <p:anim calcmode="lin" valueType="num">
                                      <p:cBhvr>
                                        <p:cTn id="168" dur="1000"/>
                                        <p:tgtEl>
                                          <p:spTgt spid="682"/>
                                        </p:tgtEl>
                                        <p:attrNameLst>
                                          <p:attrName>ppt_w</p:attrName>
                                        </p:attrNameLst>
                                      </p:cBhvr>
                                      <p:tavLst>
                                        <p:tav tm="0">
                                          <p:val>
                                            <p:strVal val="ppt_w"/>
                                          </p:val>
                                        </p:tav>
                                        <p:tav tm="100000">
                                          <p:val>
                                            <p:fltVal val="0"/>
                                          </p:val>
                                        </p:tav>
                                      </p:tavLst>
                                    </p:anim>
                                    <p:anim calcmode="lin" valueType="num">
                                      <p:cBhvr>
                                        <p:cTn id="169" dur="1000"/>
                                        <p:tgtEl>
                                          <p:spTgt spid="682"/>
                                        </p:tgtEl>
                                        <p:attrNameLst>
                                          <p:attrName>ppt_h</p:attrName>
                                        </p:attrNameLst>
                                      </p:cBhvr>
                                      <p:tavLst>
                                        <p:tav tm="0">
                                          <p:val>
                                            <p:strVal val="ppt_h"/>
                                          </p:val>
                                        </p:tav>
                                        <p:tav tm="100000">
                                          <p:val>
                                            <p:fltVal val="0"/>
                                          </p:val>
                                        </p:tav>
                                      </p:tavLst>
                                    </p:anim>
                                    <p:anim calcmode="lin" valueType="num">
                                      <p:cBhvr>
                                        <p:cTn id="170" dur="1000"/>
                                        <p:tgtEl>
                                          <p:spTgt spid="682"/>
                                        </p:tgtEl>
                                        <p:attrNameLst>
                                          <p:attrName>style.rotation</p:attrName>
                                        </p:attrNameLst>
                                      </p:cBhvr>
                                      <p:tavLst>
                                        <p:tav tm="0">
                                          <p:val>
                                            <p:fltVal val="0"/>
                                          </p:val>
                                        </p:tav>
                                        <p:tav tm="100000">
                                          <p:val>
                                            <p:fltVal val="90"/>
                                          </p:val>
                                        </p:tav>
                                      </p:tavLst>
                                    </p:anim>
                                    <p:animEffect transition="out" filter="fade">
                                      <p:cBhvr>
                                        <p:cTn id="171" dur="1000"/>
                                        <p:tgtEl>
                                          <p:spTgt spid="682"/>
                                        </p:tgtEl>
                                      </p:cBhvr>
                                    </p:animEffect>
                                    <p:set>
                                      <p:cBhvr>
                                        <p:cTn id="172" dur="1" fill="hold">
                                          <p:stCondLst>
                                            <p:cond delay="999"/>
                                          </p:stCondLst>
                                        </p:cTn>
                                        <p:tgtEl>
                                          <p:spTgt spid="682"/>
                                        </p:tgtEl>
                                        <p:attrNameLst>
                                          <p:attrName>style.visibility</p:attrName>
                                        </p:attrNameLst>
                                      </p:cBhvr>
                                      <p:to>
                                        <p:strVal val="hidden"/>
                                      </p:to>
                                    </p:set>
                                  </p:childTnLst>
                                </p:cTn>
                              </p:par>
                            </p:childTnLst>
                          </p:cTn>
                        </p:par>
                      </p:childTnLst>
                    </p:cTn>
                  </p:par>
                  <p:par>
                    <p:cTn id="173" fill="hold">
                      <p:stCondLst>
                        <p:cond delay="indefinite"/>
                      </p:stCondLst>
                      <p:childTnLst>
                        <p:par>
                          <p:cTn id="174" fill="hold">
                            <p:stCondLst>
                              <p:cond delay="0"/>
                            </p:stCondLst>
                            <p:childTnLst>
                              <p:par>
                                <p:cTn id="175" presetID="1" presetClass="exit" presetSubtype="0" fill="hold" nodeType="clickEffect">
                                  <p:stCondLst>
                                    <p:cond delay="0"/>
                                  </p:stCondLst>
                                  <p:childTnLst>
                                    <p:set>
                                      <p:cBhvr>
                                        <p:cTn id="176" dur="1" fill="hold">
                                          <p:stCondLst>
                                            <p:cond delay="0"/>
                                          </p:stCondLst>
                                        </p:cTn>
                                        <p:tgtEl>
                                          <p:spTgt spid="680"/>
                                        </p:tgtEl>
                                        <p:attrNameLst>
                                          <p:attrName>style.visibility</p:attrName>
                                        </p:attrNameLst>
                                      </p:cBhvr>
                                      <p:to>
                                        <p:strVal val="hidden"/>
                                      </p:to>
                                    </p:set>
                                  </p:childTnLst>
                                </p:cTn>
                              </p:par>
                              <p:par>
                                <p:cTn id="177" presetID="1" presetClass="exit" presetSubtype="0" fill="hold" grpId="3" nodeType="withEffect">
                                  <p:stCondLst>
                                    <p:cond delay="0"/>
                                  </p:stCondLst>
                                  <p:childTnLst>
                                    <p:set>
                                      <p:cBhvr>
                                        <p:cTn id="178" dur="1" fill="hold">
                                          <p:stCondLst>
                                            <p:cond delay="0"/>
                                          </p:stCondLst>
                                        </p:cTn>
                                        <p:tgtEl>
                                          <p:spTgt spid="682"/>
                                        </p:tgtEl>
                                        <p:attrNameLst>
                                          <p:attrName>style.visibility</p:attrName>
                                        </p:attrNameLst>
                                      </p:cBhvr>
                                      <p:to>
                                        <p:strVal val="hidden"/>
                                      </p:to>
                                    </p:set>
                                  </p:childTnLst>
                                </p:cTn>
                              </p:par>
                            </p:childTnLst>
                          </p:cTn>
                        </p:par>
                      </p:childTnLst>
                    </p:cTn>
                  </p:par>
                  <p:par>
                    <p:cTn id="179" fill="hold">
                      <p:stCondLst>
                        <p:cond delay="indefinite"/>
                      </p:stCondLst>
                      <p:childTnLst>
                        <p:par>
                          <p:cTn id="180" fill="hold">
                            <p:stCondLst>
                              <p:cond delay="0"/>
                            </p:stCondLst>
                            <p:childTnLst>
                              <p:par>
                                <p:cTn id="181" presetID="2" presetClass="entr" presetSubtype="6" fill="hold" nodeType="clickEffect">
                                  <p:stCondLst>
                                    <p:cond delay="0"/>
                                  </p:stCondLst>
                                  <p:childTnLst>
                                    <p:set>
                                      <p:cBhvr>
                                        <p:cTn id="182" dur="1" fill="hold">
                                          <p:stCondLst>
                                            <p:cond delay="0"/>
                                          </p:stCondLst>
                                        </p:cTn>
                                        <p:tgtEl>
                                          <p:spTgt spid="675"/>
                                        </p:tgtEl>
                                        <p:attrNameLst>
                                          <p:attrName>style.visibility</p:attrName>
                                        </p:attrNameLst>
                                      </p:cBhvr>
                                      <p:to>
                                        <p:strVal val="visible"/>
                                      </p:to>
                                    </p:set>
                                    <p:anim calcmode="lin" valueType="num">
                                      <p:cBhvr additive="base">
                                        <p:cTn id="183" dur="2000" fill="hold"/>
                                        <p:tgtEl>
                                          <p:spTgt spid="675"/>
                                        </p:tgtEl>
                                        <p:attrNameLst>
                                          <p:attrName>ppt_x</p:attrName>
                                        </p:attrNameLst>
                                      </p:cBhvr>
                                      <p:tavLst>
                                        <p:tav tm="0">
                                          <p:val>
                                            <p:strVal val="1+#ppt_w/2"/>
                                          </p:val>
                                        </p:tav>
                                        <p:tav tm="100000">
                                          <p:val>
                                            <p:strVal val="#ppt_x"/>
                                          </p:val>
                                        </p:tav>
                                      </p:tavLst>
                                    </p:anim>
                                    <p:anim calcmode="lin" valueType="num">
                                      <p:cBhvr additive="base">
                                        <p:cTn id="184" dur="2000" fill="hold"/>
                                        <p:tgtEl>
                                          <p:spTgt spid="675"/>
                                        </p:tgtEl>
                                        <p:attrNameLst>
                                          <p:attrName>ppt_y</p:attrName>
                                        </p:attrNameLst>
                                      </p:cBhvr>
                                      <p:tavLst>
                                        <p:tav tm="0">
                                          <p:val>
                                            <p:strVal val="1+#ppt_h/2"/>
                                          </p:val>
                                        </p:tav>
                                        <p:tav tm="100000">
                                          <p:val>
                                            <p:strVal val="#ppt_y"/>
                                          </p:val>
                                        </p:tav>
                                      </p:tavLst>
                                    </p:anim>
                                  </p:childTnLst>
                                </p:cTn>
                              </p:par>
                              <p:par>
                                <p:cTn id="185" presetID="2" presetClass="entr" presetSubtype="6" fill="hold" grpId="0" nodeType="withEffect">
                                  <p:stCondLst>
                                    <p:cond delay="0"/>
                                  </p:stCondLst>
                                  <p:childTnLst>
                                    <p:set>
                                      <p:cBhvr>
                                        <p:cTn id="186" dur="1" fill="hold">
                                          <p:stCondLst>
                                            <p:cond delay="0"/>
                                          </p:stCondLst>
                                        </p:cTn>
                                        <p:tgtEl>
                                          <p:spTgt spid="10"/>
                                        </p:tgtEl>
                                        <p:attrNameLst>
                                          <p:attrName>style.visibility</p:attrName>
                                        </p:attrNameLst>
                                      </p:cBhvr>
                                      <p:to>
                                        <p:strVal val="visible"/>
                                      </p:to>
                                    </p:set>
                                    <p:anim calcmode="lin" valueType="num">
                                      <p:cBhvr additive="base">
                                        <p:cTn id="187" dur="2000" fill="hold"/>
                                        <p:tgtEl>
                                          <p:spTgt spid="10"/>
                                        </p:tgtEl>
                                        <p:attrNameLst>
                                          <p:attrName>ppt_x</p:attrName>
                                        </p:attrNameLst>
                                      </p:cBhvr>
                                      <p:tavLst>
                                        <p:tav tm="0">
                                          <p:val>
                                            <p:strVal val="1+#ppt_w/2"/>
                                          </p:val>
                                        </p:tav>
                                        <p:tav tm="100000">
                                          <p:val>
                                            <p:strVal val="#ppt_x"/>
                                          </p:val>
                                        </p:tav>
                                      </p:tavLst>
                                    </p:anim>
                                    <p:anim calcmode="lin" valueType="num">
                                      <p:cBhvr additive="base">
                                        <p:cTn id="188" dur="2000" fill="hold"/>
                                        <p:tgtEl>
                                          <p:spTgt spid="10"/>
                                        </p:tgtEl>
                                        <p:attrNameLst>
                                          <p:attrName>ppt_y</p:attrName>
                                        </p:attrNameLst>
                                      </p:cBhvr>
                                      <p:tavLst>
                                        <p:tav tm="0">
                                          <p:val>
                                            <p:strVal val="1+#ppt_h/2"/>
                                          </p:val>
                                        </p:tav>
                                        <p:tav tm="100000">
                                          <p:val>
                                            <p:strVal val="#ppt_y"/>
                                          </p:val>
                                        </p:tav>
                                      </p:tavLst>
                                    </p:anim>
                                  </p:childTnLst>
                                </p:cTn>
                              </p:par>
                              <p:par>
                                <p:cTn id="189" presetID="2" presetClass="entr" presetSubtype="6" fill="hold" grpId="0" nodeType="withEffect">
                                  <p:stCondLst>
                                    <p:cond delay="0"/>
                                  </p:stCondLst>
                                  <p:childTnLst>
                                    <p:set>
                                      <p:cBhvr>
                                        <p:cTn id="190" dur="1" fill="hold">
                                          <p:stCondLst>
                                            <p:cond delay="0"/>
                                          </p:stCondLst>
                                        </p:cTn>
                                        <p:tgtEl>
                                          <p:spTgt spid="685"/>
                                        </p:tgtEl>
                                        <p:attrNameLst>
                                          <p:attrName>style.visibility</p:attrName>
                                        </p:attrNameLst>
                                      </p:cBhvr>
                                      <p:to>
                                        <p:strVal val="visible"/>
                                      </p:to>
                                    </p:set>
                                    <p:anim calcmode="lin" valueType="num">
                                      <p:cBhvr additive="base">
                                        <p:cTn id="191" dur="2000" fill="hold"/>
                                        <p:tgtEl>
                                          <p:spTgt spid="685"/>
                                        </p:tgtEl>
                                        <p:attrNameLst>
                                          <p:attrName>ppt_x</p:attrName>
                                        </p:attrNameLst>
                                      </p:cBhvr>
                                      <p:tavLst>
                                        <p:tav tm="0">
                                          <p:val>
                                            <p:strVal val="1+#ppt_w/2"/>
                                          </p:val>
                                        </p:tav>
                                        <p:tav tm="100000">
                                          <p:val>
                                            <p:strVal val="#ppt_x"/>
                                          </p:val>
                                        </p:tav>
                                      </p:tavLst>
                                    </p:anim>
                                    <p:anim calcmode="lin" valueType="num">
                                      <p:cBhvr additive="base">
                                        <p:cTn id="192" dur="2000" fill="hold"/>
                                        <p:tgtEl>
                                          <p:spTgt spid="685"/>
                                        </p:tgtEl>
                                        <p:attrNameLst>
                                          <p:attrName>ppt_y</p:attrName>
                                        </p:attrNameLst>
                                      </p:cBhvr>
                                      <p:tavLst>
                                        <p:tav tm="0">
                                          <p:val>
                                            <p:strVal val="1+#ppt_h/2"/>
                                          </p:val>
                                        </p:tav>
                                        <p:tav tm="100000">
                                          <p:val>
                                            <p:strVal val="#ppt_y"/>
                                          </p:val>
                                        </p:tav>
                                      </p:tavLst>
                                    </p:anim>
                                  </p:childTnLst>
                                </p:cTn>
                              </p:par>
                            </p:childTnLst>
                          </p:cTn>
                        </p:par>
                      </p:childTnLst>
                    </p:cTn>
                  </p:par>
                  <p:par>
                    <p:cTn id="193" fill="hold">
                      <p:stCondLst>
                        <p:cond delay="indefinite"/>
                      </p:stCondLst>
                      <p:childTnLst>
                        <p:par>
                          <p:cTn id="194" fill="hold">
                            <p:stCondLst>
                              <p:cond delay="0"/>
                            </p:stCondLst>
                            <p:childTnLst>
                              <p:par>
                                <p:cTn id="195" presetID="10" presetClass="entr" presetSubtype="0" fill="hold" nodeType="clickEffect">
                                  <p:stCondLst>
                                    <p:cond delay="0"/>
                                  </p:stCondLst>
                                  <p:childTnLst>
                                    <p:set>
                                      <p:cBhvr>
                                        <p:cTn id="196" dur="1" fill="hold">
                                          <p:stCondLst>
                                            <p:cond delay="0"/>
                                          </p:stCondLst>
                                        </p:cTn>
                                        <p:tgtEl>
                                          <p:spTgt spid="687"/>
                                        </p:tgtEl>
                                        <p:attrNameLst>
                                          <p:attrName>style.visibility</p:attrName>
                                        </p:attrNameLst>
                                      </p:cBhvr>
                                      <p:to>
                                        <p:strVal val="visible"/>
                                      </p:to>
                                    </p:set>
                                    <p:animEffect transition="in" filter="fade">
                                      <p:cBhvr>
                                        <p:cTn id="197" dur="500"/>
                                        <p:tgtEl>
                                          <p:spTgt spid="687"/>
                                        </p:tgtEl>
                                      </p:cBhvr>
                                    </p:animEffect>
                                  </p:childTnLst>
                                </p:cTn>
                              </p:par>
                              <p:par>
                                <p:cTn id="198" presetID="10" presetClass="entr" presetSubtype="0" fill="hold" grpId="0" nodeType="withEffect">
                                  <p:stCondLst>
                                    <p:cond delay="0"/>
                                  </p:stCondLst>
                                  <p:childTnLst>
                                    <p:set>
                                      <p:cBhvr>
                                        <p:cTn id="199" dur="1" fill="hold">
                                          <p:stCondLst>
                                            <p:cond delay="0"/>
                                          </p:stCondLst>
                                        </p:cTn>
                                        <p:tgtEl>
                                          <p:spTgt spid="688"/>
                                        </p:tgtEl>
                                        <p:attrNameLst>
                                          <p:attrName>style.visibility</p:attrName>
                                        </p:attrNameLst>
                                      </p:cBhvr>
                                      <p:to>
                                        <p:strVal val="visible"/>
                                      </p:to>
                                    </p:set>
                                    <p:animEffect transition="in" filter="fade">
                                      <p:cBhvr>
                                        <p:cTn id="200" dur="500"/>
                                        <p:tgtEl>
                                          <p:spTgt spid="688"/>
                                        </p:tgtEl>
                                      </p:cBhvr>
                                    </p:animEffect>
                                  </p:childTnLst>
                                </p:cTn>
                              </p:par>
                            </p:childTnLst>
                          </p:cTn>
                        </p:par>
                      </p:childTnLst>
                    </p:cTn>
                  </p:par>
                  <p:par>
                    <p:cTn id="201" fill="hold">
                      <p:stCondLst>
                        <p:cond delay="indefinite"/>
                      </p:stCondLst>
                      <p:childTnLst>
                        <p:par>
                          <p:cTn id="202" fill="hold">
                            <p:stCondLst>
                              <p:cond delay="0"/>
                            </p:stCondLst>
                            <p:childTnLst>
                              <p:par>
                                <p:cTn id="203" presetID="0" presetClass="path" presetSubtype="0" accel="50000" decel="50000" fill="hold" nodeType="clickEffect">
                                  <p:stCondLst>
                                    <p:cond delay="0"/>
                                  </p:stCondLst>
                                  <p:childTnLst>
                                    <p:animMotion origin="layout" path="M -2.91667E-6 -4.07407E-6 L -2.91667E-6 0.00024 C -0.02786 -0.00138 -0.05586 -0.00138 -0.08359 -0.00416 C -0.10976 -0.00694 -0.16432 -0.0331 -0.1789 -0.04305 C -0.19648 -0.05532 -0.20416 -0.05926 -0.21875 -0.07222 C -0.22487 -0.07777 -0.23112 -0.0824 -0.23672 -0.08888 C -0.24062 -0.09351 -0.24388 -0.09953 -0.24687 -0.10555 C -0.24961 -0.11088 -0.25208 -0.1162 -0.2539 -0.12222 C -0.25794 -0.13495 -0.26093 -0.14884 -0.26328 -0.1625 C -0.26458 -0.16944 -0.26497 -0.17662 -0.26562 -0.18333 C -0.26588 -0.18588 -0.26614 -0.18796 -0.2664 -0.19027 C -0.26744 -0.21018 -0.26718 -0.20138 -0.26718 -0.21666 L -0.26875 -0.21111 L -0.26875 -0.21088 " pathEditMode="relative" rAng="0" ptsTypes="AAAAAAAAAAAAAA">
                                      <p:cBhvr>
                                        <p:cTn id="204" dur="2000" fill="hold"/>
                                        <p:tgtEl>
                                          <p:spTgt spid="687"/>
                                        </p:tgtEl>
                                        <p:attrNameLst>
                                          <p:attrName>ppt_x</p:attrName>
                                          <p:attrName>ppt_y</p:attrName>
                                        </p:attrNameLst>
                                      </p:cBhvr>
                                      <p:rCtr x="-13438" y="-10833"/>
                                    </p:animMotion>
                                  </p:childTnLst>
                                </p:cTn>
                              </p:par>
                              <p:par>
                                <p:cTn id="205" presetID="0" presetClass="path" presetSubtype="0" accel="50000" decel="50000" fill="hold" grpId="1" nodeType="withEffect">
                                  <p:stCondLst>
                                    <p:cond delay="0"/>
                                  </p:stCondLst>
                                  <p:childTnLst>
                                    <p:animMotion origin="layout" path="M -4.58333E-6 1.48148E-6 L -4.58333E-6 0.00023 C -0.02786 -0.00139 -0.05585 -0.00139 -0.08359 -0.00417 C -0.10976 -0.00695 -0.16432 -0.0331 -0.1789 -0.04306 C -0.19648 -0.05533 -0.20416 -0.05926 -0.21875 -0.07222 C -0.22487 -0.07778 -0.23112 -0.08241 -0.23671 -0.08889 C -0.24062 -0.09352 -0.24388 -0.09954 -0.24687 -0.10556 C -0.2496 -0.11088 -0.25208 -0.11621 -0.2539 -0.12222 C -0.25794 -0.13496 -0.26093 -0.14884 -0.26328 -0.1625 C -0.26458 -0.16945 -0.26497 -0.17662 -0.26562 -0.18333 C -0.26588 -0.18588 -0.26614 -0.18796 -0.2664 -0.19028 C -0.26744 -0.21019 -0.26718 -0.20139 -0.26718 -0.21667 L -0.26875 -0.21111 L -0.26875 -0.21088 " pathEditMode="relative" rAng="0" ptsTypes="AAAAAAAAAAAAAA">
                                      <p:cBhvr>
                                        <p:cTn id="206" dur="2000" fill="hold"/>
                                        <p:tgtEl>
                                          <p:spTgt spid="688"/>
                                        </p:tgtEl>
                                        <p:attrNameLst>
                                          <p:attrName>ppt_x</p:attrName>
                                          <p:attrName>ppt_y</p:attrName>
                                        </p:attrNameLst>
                                      </p:cBhvr>
                                      <p:rCtr x="-13438" y="-10833"/>
                                    </p:animMotion>
                                  </p:childTnLst>
                                </p:cTn>
                              </p:par>
                            </p:childTnLst>
                          </p:cTn>
                        </p:par>
                      </p:childTnLst>
                    </p:cTn>
                  </p:par>
                  <p:par>
                    <p:cTn id="207" fill="hold">
                      <p:stCondLst>
                        <p:cond delay="indefinite"/>
                      </p:stCondLst>
                      <p:childTnLst>
                        <p:par>
                          <p:cTn id="208" fill="hold">
                            <p:stCondLst>
                              <p:cond delay="0"/>
                            </p:stCondLst>
                            <p:childTnLst>
                              <p:par>
                                <p:cTn id="209" presetID="31" presetClass="exit" presetSubtype="0" fill="hold" nodeType="clickEffect">
                                  <p:stCondLst>
                                    <p:cond delay="0"/>
                                  </p:stCondLst>
                                  <p:childTnLst>
                                    <p:anim calcmode="lin" valueType="num">
                                      <p:cBhvr>
                                        <p:cTn id="210" dur="1000"/>
                                        <p:tgtEl>
                                          <p:spTgt spid="687"/>
                                        </p:tgtEl>
                                        <p:attrNameLst>
                                          <p:attrName>ppt_w</p:attrName>
                                        </p:attrNameLst>
                                      </p:cBhvr>
                                      <p:tavLst>
                                        <p:tav tm="0">
                                          <p:val>
                                            <p:strVal val="ppt_w"/>
                                          </p:val>
                                        </p:tav>
                                        <p:tav tm="100000">
                                          <p:val>
                                            <p:fltVal val="0"/>
                                          </p:val>
                                        </p:tav>
                                      </p:tavLst>
                                    </p:anim>
                                    <p:anim calcmode="lin" valueType="num">
                                      <p:cBhvr>
                                        <p:cTn id="211" dur="1000"/>
                                        <p:tgtEl>
                                          <p:spTgt spid="687"/>
                                        </p:tgtEl>
                                        <p:attrNameLst>
                                          <p:attrName>ppt_h</p:attrName>
                                        </p:attrNameLst>
                                      </p:cBhvr>
                                      <p:tavLst>
                                        <p:tav tm="0">
                                          <p:val>
                                            <p:strVal val="ppt_h"/>
                                          </p:val>
                                        </p:tav>
                                        <p:tav tm="100000">
                                          <p:val>
                                            <p:fltVal val="0"/>
                                          </p:val>
                                        </p:tav>
                                      </p:tavLst>
                                    </p:anim>
                                    <p:anim calcmode="lin" valueType="num">
                                      <p:cBhvr>
                                        <p:cTn id="212" dur="1000"/>
                                        <p:tgtEl>
                                          <p:spTgt spid="687"/>
                                        </p:tgtEl>
                                        <p:attrNameLst>
                                          <p:attrName>style.rotation</p:attrName>
                                        </p:attrNameLst>
                                      </p:cBhvr>
                                      <p:tavLst>
                                        <p:tav tm="0">
                                          <p:val>
                                            <p:fltVal val="0"/>
                                          </p:val>
                                        </p:tav>
                                        <p:tav tm="100000">
                                          <p:val>
                                            <p:fltVal val="90"/>
                                          </p:val>
                                        </p:tav>
                                      </p:tavLst>
                                    </p:anim>
                                    <p:animEffect transition="out" filter="fade">
                                      <p:cBhvr>
                                        <p:cTn id="213" dur="1000"/>
                                        <p:tgtEl>
                                          <p:spTgt spid="687"/>
                                        </p:tgtEl>
                                      </p:cBhvr>
                                    </p:animEffect>
                                    <p:set>
                                      <p:cBhvr>
                                        <p:cTn id="214" dur="1" fill="hold">
                                          <p:stCondLst>
                                            <p:cond delay="999"/>
                                          </p:stCondLst>
                                        </p:cTn>
                                        <p:tgtEl>
                                          <p:spTgt spid="687"/>
                                        </p:tgtEl>
                                        <p:attrNameLst>
                                          <p:attrName>style.visibility</p:attrName>
                                        </p:attrNameLst>
                                      </p:cBhvr>
                                      <p:to>
                                        <p:strVal val="hidden"/>
                                      </p:to>
                                    </p:set>
                                  </p:childTnLst>
                                </p:cTn>
                              </p:par>
                              <p:par>
                                <p:cTn id="215" presetID="31" presetClass="exit" presetSubtype="0" fill="hold" grpId="2" nodeType="withEffect">
                                  <p:stCondLst>
                                    <p:cond delay="0"/>
                                  </p:stCondLst>
                                  <p:childTnLst>
                                    <p:anim calcmode="lin" valueType="num">
                                      <p:cBhvr>
                                        <p:cTn id="216" dur="1000"/>
                                        <p:tgtEl>
                                          <p:spTgt spid="688"/>
                                        </p:tgtEl>
                                        <p:attrNameLst>
                                          <p:attrName>ppt_w</p:attrName>
                                        </p:attrNameLst>
                                      </p:cBhvr>
                                      <p:tavLst>
                                        <p:tav tm="0">
                                          <p:val>
                                            <p:strVal val="ppt_w"/>
                                          </p:val>
                                        </p:tav>
                                        <p:tav tm="100000">
                                          <p:val>
                                            <p:fltVal val="0"/>
                                          </p:val>
                                        </p:tav>
                                      </p:tavLst>
                                    </p:anim>
                                    <p:anim calcmode="lin" valueType="num">
                                      <p:cBhvr>
                                        <p:cTn id="217" dur="1000"/>
                                        <p:tgtEl>
                                          <p:spTgt spid="688"/>
                                        </p:tgtEl>
                                        <p:attrNameLst>
                                          <p:attrName>ppt_h</p:attrName>
                                        </p:attrNameLst>
                                      </p:cBhvr>
                                      <p:tavLst>
                                        <p:tav tm="0">
                                          <p:val>
                                            <p:strVal val="ppt_h"/>
                                          </p:val>
                                        </p:tav>
                                        <p:tav tm="100000">
                                          <p:val>
                                            <p:fltVal val="0"/>
                                          </p:val>
                                        </p:tav>
                                      </p:tavLst>
                                    </p:anim>
                                    <p:anim calcmode="lin" valueType="num">
                                      <p:cBhvr>
                                        <p:cTn id="218" dur="1000"/>
                                        <p:tgtEl>
                                          <p:spTgt spid="688"/>
                                        </p:tgtEl>
                                        <p:attrNameLst>
                                          <p:attrName>style.rotation</p:attrName>
                                        </p:attrNameLst>
                                      </p:cBhvr>
                                      <p:tavLst>
                                        <p:tav tm="0">
                                          <p:val>
                                            <p:fltVal val="0"/>
                                          </p:val>
                                        </p:tav>
                                        <p:tav tm="100000">
                                          <p:val>
                                            <p:fltVal val="90"/>
                                          </p:val>
                                        </p:tav>
                                      </p:tavLst>
                                    </p:anim>
                                    <p:animEffect transition="out" filter="fade">
                                      <p:cBhvr>
                                        <p:cTn id="219" dur="1000"/>
                                        <p:tgtEl>
                                          <p:spTgt spid="688"/>
                                        </p:tgtEl>
                                      </p:cBhvr>
                                    </p:animEffect>
                                    <p:set>
                                      <p:cBhvr>
                                        <p:cTn id="220" dur="1" fill="hold">
                                          <p:stCondLst>
                                            <p:cond delay="999"/>
                                          </p:stCondLst>
                                        </p:cTn>
                                        <p:tgtEl>
                                          <p:spTgt spid="688"/>
                                        </p:tgtEl>
                                        <p:attrNameLst>
                                          <p:attrName>style.visibility</p:attrName>
                                        </p:attrNameLst>
                                      </p:cBhvr>
                                      <p:to>
                                        <p:strVal val="hidden"/>
                                      </p:to>
                                    </p:set>
                                  </p:childTnLst>
                                </p:cTn>
                              </p:par>
                            </p:childTnLst>
                          </p:cTn>
                        </p:par>
                      </p:childTnLst>
                    </p:cTn>
                  </p:par>
                  <p:par>
                    <p:cTn id="221" fill="hold">
                      <p:stCondLst>
                        <p:cond delay="indefinite"/>
                      </p:stCondLst>
                      <p:childTnLst>
                        <p:par>
                          <p:cTn id="222" fill="hold">
                            <p:stCondLst>
                              <p:cond delay="0"/>
                            </p:stCondLst>
                            <p:childTnLst>
                              <p:par>
                                <p:cTn id="223" presetID="1" presetClass="exit" presetSubtype="0" fill="hold" nodeType="clickEffect">
                                  <p:stCondLst>
                                    <p:cond delay="0"/>
                                  </p:stCondLst>
                                  <p:childTnLst>
                                    <p:set>
                                      <p:cBhvr>
                                        <p:cTn id="224" dur="1" fill="hold">
                                          <p:stCondLst>
                                            <p:cond delay="0"/>
                                          </p:stCondLst>
                                        </p:cTn>
                                        <p:tgtEl>
                                          <p:spTgt spid="687"/>
                                        </p:tgtEl>
                                        <p:attrNameLst>
                                          <p:attrName>style.visibility</p:attrName>
                                        </p:attrNameLst>
                                      </p:cBhvr>
                                      <p:to>
                                        <p:strVal val="hidden"/>
                                      </p:to>
                                    </p:set>
                                  </p:childTnLst>
                                </p:cTn>
                              </p:par>
                              <p:par>
                                <p:cTn id="225" presetID="1" presetClass="exit" presetSubtype="0" fill="hold" grpId="3" nodeType="withEffect">
                                  <p:stCondLst>
                                    <p:cond delay="0"/>
                                  </p:stCondLst>
                                  <p:childTnLst>
                                    <p:set>
                                      <p:cBhvr>
                                        <p:cTn id="226" dur="1" fill="hold">
                                          <p:stCondLst>
                                            <p:cond delay="0"/>
                                          </p:stCondLst>
                                        </p:cTn>
                                        <p:tgtEl>
                                          <p:spTgt spid="688"/>
                                        </p:tgtEl>
                                        <p:attrNameLst>
                                          <p:attrName>style.visibility</p:attrName>
                                        </p:attrNameLst>
                                      </p:cBhvr>
                                      <p:to>
                                        <p:strVal val="hidden"/>
                                      </p:to>
                                    </p:set>
                                  </p:childTnLst>
                                </p:cTn>
                              </p:par>
                            </p:childTnLst>
                          </p:cTn>
                        </p:par>
                      </p:childTnLst>
                    </p:cTn>
                  </p:par>
                  <p:par>
                    <p:cTn id="227" fill="hold">
                      <p:stCondLst>
                        <p:cond delay="indefinite"/>
                      </p:stCondLst>
                      <p:childTnLst>
                        <p:par>
                          <p:cTn id="228" fill="hold">
                            <p:stCondLst>
                              <p:cond delay="0"/>
                            </p:stCondLst>
                            <p:childTnLst>
                              <p:par>
                                <p:cTn id="229" presetID="2" presetClass="entr" presetSubtype="8" fill="hold" grpId="0" nodeType="clickEffect">
                                  <p:stCondLst>
                                    <p:cond delay="0"/>
                                  </p:stCondLst>
                                  <p:childTnLst>
                                    <p:set>
                                      <p:cBhvr>
                                        <p:cTn id="230" dur="1" fill="hold">
                                          <p:stCondLst>
                                            <p:cond delay="0"/>
                                          </p:stCondLst>
                                        </p:cTn>
                                        <p:tgtEl>
                                          <p:spTgt spid="689"/>
                                        </p:tgtEl>
                                        <p:attrNameLst>
                                          <p:attrName>style.visibility</p:attrName>
                                        </p:attrNameLst>
                                      </p:cBhvr>
                                      <p:to>
                                        <p:strVal val="visible"/>
                                      </p:to>
                                    </p:set>
                                    <p:anim calcmode="lin" valueType="num">
                                      <p:cBhvr additive="base">
                                        <p:cTn id="231" dur="800" fill="hold"/>
                                        <p:tgtEl>
                                          <p:spTgt spid="689"/>
                                        </p:tgtEl>
                                        <p:attrNameLst>
                                          <p:attrName>ppt_x</p:attrName>
                                        </p:attrNameLst>
                                      </p:cBhvr>
                                      <p:tavLst>
                                        <p:tav tm="0">
                                          <p:val>
                                            <p:strVal val="0-#ppt_w/2"/>
                                          </p:val>
                                        </p:tav>
                                        <p:tav tm="100000">
                                          <p:val>
                                            <p:strVal val="#ppt_x"/>
                                          </p:val>
                                        </p:tav>
                                      </p:tavLst>
                                    </p:anim>
                                    <p:anim calcmode="lin" valueType="num">
                                      <p:cBhvr additive="base">
                                        <p:cTn id="232" dur="800" fill="hold"/>
                                        <p:tgtEl>
                                          <p:spTgt spid="689"/>
                                        </p:tgtEl>
                                        <p:attrNameLst>
                                          <p:attrName>ppt_y</p:attrName>
                                        </p:attrNameLst>
                                      </p:cBhvr>
                                      <p:tavLst>
                                        <p:tav tm="0">
                                          <p:val>
                                            <p:strVal val="#ppt_y"/>
                                          </p:val>
                                        </p:tav>
                                        <p:tav tm="100000">
                                          <p:val>
                                            <p:strVal val="#ppt_y"/>
                                          </p:val>
                                        </p:tav>
                                      </p:tavLst>
                                    </p:anim>
                                  </p:childTnLst>
                                </p:cTn>
                              </p:par>
                            </p:childTnLst>
                          </p:cTn>
                        </p:par>
                      </p:childTnLst>
                    </p:cTn>
                  </p:par>
                  <p:par>
                    <p:cTn id="233" fill="hold">
                      <p:stCondLst>
                        <p:cond delay="indefinite"/>
                      </p:stCondLst>
                      <p:childTnLst>
                        <p:par>
                          <p:cTn id="234" fill="hold">
                            <p:stCondLst>
                              <p:cond delay="0"/>
                            </p:stCondLst>
                            <p:childTnLst>
                              <p:par>
                                <p:cTn id="235" presetID="24" presetClass="emph" presetSubtype="0" fill="hold" grpId="1" nodeType="clickEffect">
                                  <p:stCondLst>
                                    <p:cond delay="0"/>
                                  </p:stCondLst>
                                  <p:childTnLst>
                                    <p:animClr clrSpc="hsl" dir="cw">
                                      <p:cBhvr override="childStyle">
                                        <p:cTn id="236" dur="900" fill="hold"/>
                                        <p:tgtEl>
                                          <p:spTgt spid="689"/>
                                        </p:tgtEl>
                                        <p:attrNameLst>
                                          <p:attrName>style.color</p:attrName>
                                        </p:attrNameLst>
                                      </p:cBhvr>
                                      <p:by>
                                        <p:hsl h="0" s="-12549" l="-25098"/>
                                      </p:by>
                                    </p:animClr>
                                    <p:animClr clrSpc="hsl" dir="cw">
                                      <p:cBhvr>
                                        <p:cTn id="237" dur="900" fill="hold"/>
                                        <p:tgtEl>
                                          <p:spTgt spid="689"/>
                                        </p:tgtEl>
                                        <p:attrNameLst>
                                          <p:attrName>fillcolor</p:attrName>
                                        </p:attrNameLst>
                                      </p:cBhvr>
                                      <p:by>
                                        <p:hsl h="0" s="-12549" l="-25098"/>
                                      </p:by>
                                    </p:animClr>
                                    <p:animClr clrSpc="hsl" dir="cw">
                                      <p:cBhvr>
                                        <p:cTn id="238" dur="900" fill="hold"/>
                                        <p:tgtEl>
                                          <p:spTgt spid="689"/>
                                        </p:tgtEl>
                                        <p:attrNameLst>
                                          <p:attrName>stroke.color</p:attrName>
                                        </p:attrNameLst>
                                      </p:cBhvr>
                                      <p:by>
                                        <p:hsl h="0" s="-12549" l="-25098"/>
                                      </p:by>
                                    </p:animClr>
                                    <p:set>
                                      <p:cBhvr>
                                        <p:cTn id="239" dur="900" fill="hold"/>
                                        <p:tgtEl>
                                          <p:spTgt spid="689"/>
                                        </p:tgtEl>
                                        <p:attrNameLst>
                                          <p:attrName>fill.type</p:attrName>
                                        </p:attrNameLst>
                                      </p:cBhvr>
                                      <p:to>
                                        <p:strVal val="solid"/>
                                      </p:to>
                                    </p:set>
                                  </p:childTnLst>
                                </p:cTn>
                              </p:par>
                            </p:childTnLst>
                          </p:cTn>
                        </p:par>
                      </p:childTnLst>
                    </p:cTn>
                  </p:par>
                  <p:par>
                    <p:cTn id="240" fill="hold">
                      <p:stCondLst>
                        <p:cond delay="indefinite"/>
                      </p:stCondLst>
                      <p:childTnLst>
                        <p:par>
                          <p:cTn id="241" fill="hold">
                            <p:stCondLst>
                              <p:cond delay="0"/>
                            </p:stCondLst>
                            <p:childTnLst>
                              <p:par>
                                <p:cTn id="242" presetID="2" presetClass="entr" presetSubtype="1" fill="hold" nodeType="clickEffect">
                                  <p:stCondLst>
                                    <p:cond delay="0"/>
                                  </p:stCondLst>
                                  <p:childTnLst>
                                    <p:set>
                                      <p:cBhvr>
                                        <p:cTn id="243" dur="1" fill="hold">
                                          <p:stCondLst>
                                            <p:cond delay="0"/>
                                          </p:stCondLst>
                                        </p:cTn>
                                        <p:tgtEl>
                                          <p:spTgt spid="691"/>
                                        </p:tgtEl>
                                        <p:attrNameLst>
                                          <p:attrName>style.visibility</p:attrName>
                                        </p:attrNameLst>
                                      </p:cBhvr>
                                      <p:to>
                                        <p:strVal val="visible"/>
                                      </p:to>
                                    </p:set>
                                    <p:anim calcmode="lin" valueType="num">
                                      <p:cBhvr additive="base">
                                        <p:cTn id="244" dur="500" fill="hold"/>
                                        <p:tgtEl>
                                          <p:spTgt spid="691"/>
                                        </p:tgtEl>
                                        <p:attrNameLst>
                                          <p:attrName>ppt_x</p:attrName>
                                        </p:attrNameLst>
                                      </p:cBhvr>
                                      <p:tavLst>
                                        <p:tav tm="0">
                                          <p:val>
                                            <p:strVal val="#ppt_x"/>
                                          </p:val>
                                        </p:tav>
                                        <p:tav tm="100000">
                                          <p:val>
                                            <p:strVal val="#ppt_x"/>
                                          </p:val>
                                        </p:tav>
                                      </p:tavLst>
                                    </p:anim>
                                    <p:anim calcmode="lin" valueType="num">
                                      <p:cBhvr additive="base">
                                        <p:cTn id="245" dur="500" fill="hold"/>
                                        <p:tgtEl>
                                          <p:spTgt spid="691"/>
                                        </p:tgtEl>
                                        <p:attrNameLst>
                                          <p:attrName>ppt_y</p:attrName>
                                        </p:attrNameLst>
                                      </p:cBhvr>
                                      <p:tavLst>
                                        <p:tav tm="0">
                                          <p:val>
                                            <p:strVal val="0-#ppt_h/2"/>
                                          </p:val>
                                        </p:tav>
                                        <p:tav tm="100000">
                                          <p:val>
                                            <p:strVal val="#ppt_y"/>
                                          </p:val>
                                        </p:tav>
                                      </p:tavLst>
                                    </p:anim>
                                  </p:childTnLst>
                                </p:cTn>
                              </p:par>
                            </p:childTnLst>
                          </p:cTn>
                        </p:par>
                      </p:childTnLst>
                    </p:cTn>
                  </p:par>
                  <p:par>
                    <p:cTn id="246" fill="hold">
                      <p:stCondLst>
                        <p:cond delay="indefinite"/>
                      </p:stCondLst>
                      <p:childTnLst>
                        <p:par>
                          <p:cTn id="247" fill="hold">
                            <p:stCondLst>
                              <p:cond delay="0"/>
                            </p:stCondLst>
                            <p:childTnLst>
                              <p:par>
                                <p:cTn id="248" presetID="6" presetClass="emph" presetSubtype="0" fill="hold" nodeType="clickEffect">
                                  <p:stCondLst>
                                    <p:cond delay="0"/>
                                  </p:stCondLst>
                                  <p:childTnLst>
                                    <p:animScale>
                                      <p:cBhvr>
                                        <p:cTn id="249" dur="2000" fill="hold"/>
                                        <p:tgtEl>
                                          <p:spTgt spid="691"/>
                                        </p:tgtEl>
                                      </p:cBhvr>
                                      <p:by x="150000" y="150000"/>
                                    </p:animScale>
                                  </p:childTnLst>
                                </p:cTn>
                              </p:par>
                            </p:childTnLst>
                          </p:cTn>
                        </p:par>
                      </p:childTnLst>
                    </p:cTn>
                  </p:par>
                  <p:par>
                    <p:cTn id="250" fill="hold">
                      <p:stCondLst>
                        <p:cond delay="indefinite"/>
                      </p:stCondLst>
                      <p:childTnLst>
                        <p:par>
                          <p:cTn id="251" fill="hold">
                            <p:stCondLst>
                              <p:cond delay="0"/>
                            </p:stCondLst>
                            <p:childTnLst>
                              <p:par>
                                <p:cTn id="252" presetID="10" presetClass="exit" presetSubtype="0" fill="hold" nodeType="clickEffect">
                                  <p:stCondLst>
                                    <p:cond delay="0"/>
                                  </p:stCondLst>
                                  <p:childTnLst>
                                    <p:animEffect transition="out" filter="fade">
                                      <p:cBhvr>
                                        <p:cTn id="253" dur="500"/>
                                        <p:tgtEl>
                                          <p:spTgt spid="691"/>
                                        </p:tgtEl>
                                      </p:cBhvr>
                                    </p:animEffect>
                                    <p:set>
                                      <p:cBhvr>
                                        <p:cTn id="254" dur="1" fill="hold">
                                          <p:stCondLst>
                                            <p:cond delay="499"/>
                                          </p:stCondLst>
                                        </p:cTn>
                                        <p:tgtEl>
                                          <p:spTgt spid="691"/>
                                        </p:tgtEl>
                                        <p:attrNameLst>
                                          <p:attrName>style.visibility</p:attrName>
                                        </p:attrNameLst>
                                      </p:cBhvr>
                                      <p:to>
                                        <p:strVal val="hidden"/>
                                      </p:to>
                                    </p:set>
                                  </p:childTnLst>
                                </p:cTn>
                              </p:par>
                            </p:childTnLst>
                          </p:cTn>
                        </p:par>
                      </p:childTnLst>
                    </p:cTn>
                  </p:par>
                  <p:par>
                    <p:cTn id="255" fill="hold">
                      <p:stCondLst>
                        <p:cond delay="indefinite"/>
                      </p:stCondLst>
                      <p:childTnLst>
                        <p:par>
                          <p:cTn id="256" fill="hold">
                            <p:stCondLst>
                              <p:cond delay="0"/>
                            </p:stCondLst>
                            <p:childTnLst>
                              <p:par>
                                <p:cTn id="257" presetID="1" presetClass="exit" presetSubtype="0" fill="hold" nodeType="clickEffect">
                                  <p:stCondLst>
                                    <p:cond delay="600"/>
                                  </p:stCondLst>
                                  <p:childTnLst>
                                    <p:set>
                                      <p:cBhvr>
                                        <p:cTn id="258" dur="1" fill="hold">
                                          <p:stCondLst>
                                            <p:cond delay="0"/>
                                          </p:stCondLst>
                                        </p:cTn>
                                        <p:tgtEl>
                                          <p:spTgt spid="691"/>
                                        </p:tgtEl>
                                        <p:attrNameLst>
                                          <p:attrName>style.visibility</p:attrName>
                                        </p:attrNameLst>
                                      </p:cBhvr>
                                      <p:to>
                                        <p:strVal val="hidden"/>
                                      </p:to>
                                    </p:set>
                                  </p:childTnLst>
                                </p:cTn>
                              </p:par>
                            </p:childTnLst>
                          </p:cTn>
                        </p:par>
                      </p:childTnLst>
                    </p:cTn>
                  </p:par>
                  <p:par>
                    <p:cTn id="259" fill="hold">
                      <p:stCondLst>
                        <p:cond delay="indefinite"/>
                      </p:stCondLst>
                      <p:childTnLst>
                        <p:par>
                          <p:cTn id="260" fill="hold">
                            <p:stCondLst>
                              <p:cond delay="0"/>
                            </p:stCondLst>
                            <p:childTnLst>
                              <p:par>
                                <p:cTn id="261" presetID="10" presetClass="entr" presetSubtype="0" fill="hold" nodeType="clickEffect">
                                  <p:stCondLst>
                                    <p:cond delay="0"/>
                                  </p:stCondLst>
                                  <p:childTnLst>
                                    <p:set>
                                      <p:cBhvr>
                                        <p:cTn id="262" dur="1" fill="hold">
                                          <p:stCondLst>
                                            <p:cond delay="0"/>
                                          </p:stCondLst>
                                        </p:cTn>
                                        <p:tgtEl>
                                          <p:spTgt spid="693"/>
                                        </p:tgtEl>
                                        <p:attrNameLst>
                                          <p:attrName>style.visibility</p:attrName>
                                        </p:attrNameLst>
                                      </p:cBhvr>
                                      <p:to>
                                        <p:strVal val="visible"/>
                                      </p:to>
                                    </p:set>
                                    <p:animEffect transition="in" filter="fade">
                                      <p:cBhvr>
                                        <p:cTn id="263" dur="500"/>
                                        <p:tgtEl>
                                          <p:spTgt spid="6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3" grpId="0"/>
      <p:bldP spid="17" grpId="0"/>
      <p:bldP spid="660" grpId="0"/>
      <p:bldP spid="660" grpId="1"/>
      <p:bldP spid="660" grpId="2"/>
      <p:bldP spid="660" grpId="3"/>
      <p:bldP spid="670" grpId="0"/>
      <p:bldP spid="670" grpId="1"/>
      <p:bldP spid="670" grpId="2"/>
      <p:bldP spid="670" grpId="3"/>
      <p:bldP spid="673" grpId="0"/>
      <p:bldP spid="673" grpId="1"/>
      <p:bldP spid="673" grpId="2"/>
      <p:bldP spid="673" grpId="3"/>
      <p:bldP spid="682" grpId="0"/>
      <p:bldP spid="682" grpId="1"/>
      <p:bldP spid="682" grpId="2"/>
      <p:bldP spid="682" grpId="3"/>
      <p:bldP spid="683" grpId="0"/>
      <p:bldP spid="685" grpId="0"/>
      <p:bldP spid="688" grpId="0"/>
      <p:bldP spid="688" grpId="1"/>
      <p:bldP spid="688" grpId="2"/>
      <p:bldP spid="688" grpId="3"/>
      <p:bldP spid="689" grpId="0" animBg="1"/>
      <p:bldP spid="689"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F2ABCE-668E-D4BF-C3D5-9F86DF929B25}"/>
            </a:ext>
          </a:extLst>
        </p:cNvPr>
        <p:cNvGrpSpPr/>
        <p:nvPr/>
      </p:nvGrpSpPr>
      <p:grpSpPr>
        <a:xfrm>
          <a:off x="0" y="0"/>
          <a:ext cx="0" cy="0"/>
          <a:chOff x="0" y="0"/>
          <a:chExt cx="0" cy="0"/>
        </a:xfrm>
      </p:grpSpPr>
      <p:grpSp>
        <p:nvGrpSpPr>
          <p:cNvPr id="3" name="Groupe 2">
            <a:extLst>
              <a:ext uri="{FF2B5EF4-FFF2-40B4-BE49-F238E27FC236}">
                <a16:creationId xmlns:a16="http://schemas.microsoft.com/office/drawing/2014/main" id="{BD08754F-ADED-1DC6-4B35-E4628E88F9A7}"/>
              </a:ext>
            </a:extLst>
          </p:cNvPr>
          <p:cNvGrpSpPr/>
          <p:nvPr/>
        </p:nvGrpSpPr>
        <p:grpSpPr>
          <a:xfrm>
            <a:off x="7898162" y="2114319"/>
            <a:ext cx="4284313" cy="5252832"/>
            <a:chOff x="8123687" y="2162277"/>
            <a:chExt cx="4284313" cy="5252832"/>
          </a:xfrm>
        </p:grpSpPr>
        <p:sp>
          <p:nvSpPr>
            <p:cNvPr id="44" name="Triangle isocèle 43">
              <a:extLst>
                <a:ext uri="{FF2B5EF4-FFF2-40B4-BE49-F238E27FC236}">
                  <a16:creationId xmlns:a16="http://schemas.microsoft.com/office/drawing/2014/main" id="{069F535F-D910-0515-2B20-9524DEAC3A26}"/>
                </a:ext>
              </a:extLst>
            </p:cNvPr>
            <p:cNvSpPr/>
            <p:nvPr/>
          </p:nvSpPr>
          <p:spPr>
            <a:xfrm>
              <a:off x="8123687" y="2699904"/>
              <a:ext cx="4284313" cy="4205286"/>
            </a:xfrm>
            <a:prstGeom prst="triangle">
              <a:avLst>
                <a:gd name="adj" fmla="val 50118"/>
              </a:avLst>
            </a:prstGeom>
            <a:solidFill>
              <a:srgbClr val="B0D3C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43" name="Groupe 42">
              <a:extLst>
                <a:ext uri="{FF2B5EF4-FFF2-40B4-BE49-F238E27FC236}">
                  <a16:creationId xmlns:a16="http://schemas.microsoft.com/office/drawing/2014/main" id="{4F4B0D9D-038F-6894-78E3-319EF47C2E96}"/>
                </a:ext>
              </a:extLst>
            </p:cNvPr>
            <p:cNvGrpSpPr/>
            <p:nvPr/>
          </p:nvGrpSpPr>
          <p:grpSpPr>
            <a:xfrm flipH="1">
              <a:off x="9725025" y="2162277"/>
              <a:ext cx="2362712" cy="5252832"/>
              <a:chOff x="2096104" y="1177325"/>
              <a:chExt cx="2889103" cy="4068784"/>
            </a:xfrm>
          </p:grpSpPr>
          <p:grpSp>
            <p:nvGrpSpPr>
              <p:cNvPr id="25" name="Graphique 2" descr="Une lampe qui éclaire un bureau">
                <a:extLst>
                  <a:ext uri="{FF2B5EF4-FFF2-40B4-BE49-F238E27FC236}">
                    <a16:creationId xmlns:a16="http://schemas.microsoft.com/office/drawing/2014/main" id="{6FB51693-54F4-93CB-F84B-D84BACE0C873}"/>
                  </a:ext>
                </a:extLst>
              </p:cNvPr>
              <p:cNvGrpSpPr/>
              <p:nvPr/>
            </p:nvGrpSpPr>
            <p:grpSpPr>
              <a:xfrm>
                <a:off x="3487548" y="1177325"/>
                <a:ext cx="1497659" cy="2025813"/>
                <a:chOff x="4176794" y="1556413"/>
                <a:chExt cx="1549439" cy="1968509"/>
              </a:xfrm>
            </p:grpSpPr>
            <p:grpSp>
              <p:nvGrpSpPr>
                <p:cNvPr id="26" name="Graphique 2" descr="Une lampe qui éclaire un bureau">
                  <a:extLst>
                    <a:ext uri="{FF2B5EF4-FFF2-40B4-BE49-F238E27FC236}">
                      <a16:creationId xmlns:a16="http://schemas.microsoft.com/office/drawing/2014/main" id="{561210A9-4DA6-043B-C786-3CF1565515D0}"/>
                    </a:ext>
                  </a:extLst>
                </p:cNvPr>
                <p:cNvGrpSpPr/>
                <p:nvPr/>
              </p:nvGrpSpPr>
              <p:grpSpPr>
                <a:xfrm>
                  <a:off x="4976466" y="1556413"/>
                  <a:ext cx="115408" cy="172129"/>
                  <a:chOff x="4976466" y="1556413"/>
                  <a:chExt cx="115408" cy="172129"/>
                </a:xfrm>
              </p:grpSpPr>
              <p:sp>
                <p:nvSpPr>
                  <p:cNvPr id="27" name="Forme libre : forme 26">
                    <a:extLst>
                      <a:ext uri="{FF2B5EF4-FFF2-40B4-BE49-F238E27FC236}">
                        <a16:creationId xmlns:a16="http://schemas.microsoft.com/office/drawing/2014/main" id="{44A767DB-4996-59AA-4740-79BE8B62C648}"/>
                      </a:ext>
                    </a:extLst>
                  </p:cNvPr>
                  <p:cNvSpPr/>
                  <p:nvPr/>
                </p:nvSpPr>
                <p:spPr>
                  <a:xfrm>
                    <a:off x="5014911" y="1556413"/>
                    <a:ext cx="38517" cy="124420"/>
                  </a:xfrm>
                  <a:custGeom>
                    <a:avLst/>
                    <a:gdLst>
                      <a:gd name="connsiteX0" fmla="*/ 19259 w 38517"/>
                      <a:gd name="connsiteY0" fmla="*/ 124420 h 124420"/>
                      <a:gd name="connsiteX1" fmla="*/ 0 w 38517"/>
                      <a:gd name="connsiteY1" fmla="*/ 105162 h 124420"/>
                      <a:gd name="connsiteX2" fmla="*/ 0 w 38517"/>
                      <a:gd name="connsiteY2" fmla="*/ 19259 h 124420"/>
                      <a:gd name="connsiteX3" fmla="*/ 19259 w 38517"/>
                      <a:gd name="connsiteY3" fmla="*/ 0 h 124420"/>
                      <a:gd name="connsiteX4" fmla="*/ 38518 w 38517"/>
                      <a:gd name="connsiteY4" fmla="*/ 19259 h 124420"/>
                      <a:gd name="connsiteX5" fmla="*/ 38518 w 38517"/>
                      <a:gd name="connsiteY5" fmla="*/ 105162 h 124420"/>
                      <a:gd name="connsiteX6" fmla="*/ 19259 w 38517"/>
                      <a:gd name="connsiteY6" fmla="*/ 124420 h 124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17" h="124420">
                        <a:moveTo>
                          <a:pt x="19259" y="124420"/>
                        </a:moveTo>
                        <a:cubicBezTo>
                          <a:pt x="8623" y="124420"/>
                          <a:pt x="0" y="115797"/>
                          <a:pt x="0" y="105162"/>
                        </a:cubicBezTo>
                        <a:lnTo>
                          <a:pt x="0" y="19259"/>
                        </a:lnTo>
                        <a:cubicBezTo>
                          <a:pt x="0" y="8623"/>
                          <a:pt x="8623" y="0"/>
                          <a:pt x="19259" y="0"/>
                        </a:cubicBezTo>
                        <a:cubicBezTo>
                          <a:pt x="29895" y="0"/>
                          <a:pt x="38518" y="8623"/>
                          <a:pt x="38518" y="19259"/>
                        </a:cubicBezTo>
                        <a:lnTo>
                          <a:pt x="38518" y="105162"/>
                        </a:lnTo>
                        <a:cubicBezTo>
                          <a:pt x="38518" y="115797"/>
                          <a:pt x="29895" y="124420"/>
                          <a:pt x="19259" y="124420"/>
                        </a:cubicBezTo>
                        <a:close/>
                      </a:path>
                    </a:pathLst>
                  </a:custGeom>
                  <a:solidFill>
                    <a:srgbClr val="E6E6E6"/>
                  </a:solidFill>
                  <a:ln w="4812" cap="flat">
                    <a:noFill/>
                    <a:prstDash val="solid"/>
                    <a:miter/>
                  </a:ln>
                </p:spPr>
                <p:txBody>
                  <a:bodyPr rtlCol="0" anchor="ctr"/>
                  <a:lstStyle/>
                  <a:p>
                    <a:endParaRPr lang="fr-FR"/>
                  </a:p>
                </p:txBody>
              </p:sp>
              <p:sp>
                <p:nvSpPr>
                  <p:cNvPr id="28" name="Forme libre : forme 27">
                    <a:extLst>
                      <a:ext uri="{FF2B5EF4-FFF2-40B4-BE49-F238E27FC236}">
                        <a16:creationId xmlns:a16="http://schemas.microsoft.com/office/drawing/2014/main" id="{03F5CEAB-0AE2-F87B-7BE0-A274E58060CE}"/>
                      </a:ext>
                    </a:extLst>
                  </p:cNvPr>
                  <p:cNvSpPr/>
                  <p:nvPr/>
                </p:nvSpPr>
                <p:spPr>
                  <a:xfrm>
                    <a:off x="4976466" y="1642316"/>
                    <a:ext cx="115408" cy="52961"/>
                  </a:xfrm>
                  <a:custGeom>
                    <a:avLst/>
                    <a:gdLst>
                      <a:gd name="connsiteX0" fmla="*/ 0 w 115408"/>
                      <a:gd name="connsiteY0" fmla="*/ 0 h 52961"/>
                      <a:gd name="connsiteX1" fmla="*/ 115408 w 115408"/>
                      <a:gd name="connsiteY1" fmla="*/ 0 h 52961"/>
                      <a:gd name="connsiteX2" fmla="*/ 115408 w 115408"/>
                      <a:gd name="connsiteY2" fmla="*/ 52961 h 52961"/>
                      <a:gd name="connsiteX3" fmla="*/ 0 w 115408"/>
                      <a:gd name="connsiteY3" fmla="*/ 52961 h 52961"/>
                    </a:gdLst>
                    <a:ahLst/>
                    <a:cxnLst>
                      <a:cxn ang="0">
                        <a:pos x="connsiteX0" y="connsiteY0"/>
                      </a:cxn>
                      <a:cxn ang="0">
                        <a:pos x="connsiteX1" y="connsiteY1"/>
                      </a:cxn>
                      <a:cxn ang="0">
                        <a:pos x="connsiteX2" y="connsiteY2"/>
                      </a:cxn>
                      <a:cxn ang="0">
                        <a:pos x="connsiteX3" y="connsiteY3"/>
                      </a:cxn>
                    </a:cxnLst>
                    <a:rect l="l" t="t" r="r" b="b"/>
                    <a:pathLst>
                      <a:path w="115408" h="52961">
                        <a:moveTo>
                          <a:pt x="0" y="0"/>
                        </a:moveTo>
                        <a:lnTo>
                          <a:pt x="115408" y="0"/>
                        </a:lnTo>
                        <a:lnTo>
                          <a:pt x="115408" y="52961"/>
                        </a:lnTo>
                        <a:lnTo>
                          <a:pt x="0" y="52961"/>
                        </a:lnTo>
                        <a:close/>
                      </a:path>
                    </a:pathLst>
                  </a:custGeom>
                  <a:solidFill>
                    <a:srgbClr val="D2D2D2"/>
                  </a:solidFill>
                  <a:ln w="4812" cap="flat">
                    <a:noFill/>
                    <a:prstDash val="solid"/>
                    <a:miter/>
                  </a:ln>
                </p:spPr>
                <p:txBody>
                  <a:bodyPr rtlCol="0" anchor="ctr"/>
                  <a:lstStyle/>
                  <a:p>
                    <a:endParaRPr lang="fr-FR"/>
                  </a:p>
                </p:txBody>
              </p:sp>
            </p:grpSp>
            <p:sp>
              <p:nvSpPr>
                <p:cNvPr id="29" name="Forme libre : forme 28">
                  <a:extLst>
                    <a:ext uri="{FF2B5EF4-FFF2-40B4-BE49-F238E27FC236}">
                      <a16:creationId xmlns:a16="http://schemas.microsoft.com/office/drawing/2014/main" id="{3DCC15A4-4CE7-FC41-7391-9AF66FEDAEC8}"/>
                    </a:ext>
                  </a:extLst>
                </p:cNvPr>
                <p:cNvSpPr/>
                <p:nvPr/>
              </p:nvSpPr>
              <p:spPr>
                <a:xfrm>
                  <a:off x="4342106" y="1678960"/>
                  <a:ext cx="1384127" cy="1051467"/>
                </a:xfrm>
                <a:custGeom>
                  <a:avLst/>
                  <a:gdLst>
                    <a:gd name="connsiteX0" fmla="*/ 1384127 w 1384127"/>
                    <a:gd name="connsiteY0" fmla="*/ 1051468 h 1051467"/>
                    <a:gd name="connsiteX1" fmla="*/ 851252 w 1384127"/>
                    <a:gd name="connsiteY1" fmla="*/ 290213 h 1051467"/>
                    <a:gd name="connsiteX2" fmla="*/ 851252 w 1384127"/>
                    <a:gd name="connsiteY2" fmla="*/ 0 h 1051467"/>
                    <a:gd name="connsiteX3" fmla="*/ 522890 w 1384127"/>
                    <a:gd name="connsiteY3" fmla="*/ 0 h 1051467"/>
                    <a:gd name="connsiteX4" fmla="*/ 522890 w 1384127"/>
                    <a:gd name="connsiteY4" fmla="*/ 304508 h 1051467"/>
                    <a:gd name="connsiteX5" fmla="*/ 451633 w 1384127"/>
                    <a:gd name="connsiteY5" fmla="*/ 406304 h 1051467"/>
                    <a:gd name="connsiteX6" fmla="*/ 46534 w 1384127"/>
                    <a:gd name="connsiteY6" fmla="*/ 406304 h 1051467"/>
                    <a:gd name="connsiteX7" fmla="*/ 46534 w 1384127"/>
                    <a:gd name="connsiteY7" fmla="*/ 512226 h 1051467"/>
                    <a:gd name="connsiteX8" fmla="*/ 241206 w 1384127"/>
                    <a:gd name="connsiteY8" fmla="*/ 706897 h 1051467"/>
                    <a:gd name="connsiteX9" fmla="*/ 0 w 1384127"/>
                    <a:gd name="connsiteY9" fmla="*/ 1051468 h 1051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84127" h="1051467">
                      <a:moveTo>
                        <a:pt x="1384127" y="1051468"/>
                      </a:moveTo>
                      <a:lnTo>
                        <a:pt x="851252" y="290213"/>
                      </a:lnTo>
                      <a:lnTo>
                        <a:pt x="851252" y="0"/>
                      </a:lnTo>
                      <a:lnTo>
                        <a:pt x="522890" y="0"/>
                      </a:lnTo>
                      <a:lnTo>
                        <a:pt x="522890" y="304508"/>
                      </a:lnTo>
                      <a:lnTo>
                        <a:pt x="451633" y="406304"/>
                      </a:lnTo>
                      <a:lnTo>
                        <a:pt x="46534" y="406304"/>
                      </a:lnTo>
                      <a:lnTo>
                        <a:pt x="46534" y="512226"/>
                      </a:lnTo>
                      <a:lnTo>
                        <a:pt x="241206" y="706897"/>
                      </a:lnTo>
                      <a:lnTo>
                        <a:pt x="0" y="1051468"/>
                      </a:lnTo>
                      <a:close/>
                    </a:path>
                  </a:pathLst>
                </a:custGeom>
                <a:solidFill>
                  <a:srgbClr val="E6E6E6"/>
                </a:solidFill>
                <a:ln w="4812" cap="flat">
                  <a:noFill/>
                  <a:prstDash val="solid"/>
                  <a:miter/>
                </a:ln>
              </p:spPr>
              <p:txBody>
                <a:bodyPr rtlCol="0" anchor="ctr"/>
                <a:lstStyle/>
                <a:p>
                  <a:endParaRPr lang="fr-FR"/>
                </a:p>
              </p:txBody>
            </p:sp>
            <p:grpSp>
              <p:nvGrpSpPr>
                <p:cNvPr id="30" name="Graphique 2" descr="Une lampe qui éclaire un bureau">
                  <a:extLst>
                    <a:ext uri="{FF2B5EF4-FFF2-40B4-BE49-F238E27FC236}">
                      <a16:creationId xmlns:a16="http://schemas.microsoft.com/office/drawing/2014/main" id="{6E5A53D9-8A6D-001E-ED18-A89D2D8E9A8C}"/>
                    </a:ext>
                  </a:extLst>
                </p:cNvPr>
                <p:cNvGrpSpPr/>
                <p:nvPr/>
              </p:nvGrpSpPr>
              <p:grpSpPr>
                <a:xfrm>
                  <a:off x="5072326" y="2431919"/>
                  <a:ext cx="231105" cy="262592"/>
                  <a:chOff x="5072326" y="2431919"/>
                  <a:chExt cx="231105" cy="262592"/>
                </a:xfrm>
                <a:solidFill>
                  <a:srgbClr val="FFFFFF"/>
                </a:solidFill>
              </p:grpSpPr>
              <p:sp>
                <p:nvSpPr>
                  <p:cNvPr id="31" name="Forme libre : forme 30">
                    <a:extLst>
                      <a:ext uri="{FF2B5EF4-FFF2-40B4-BE49-F238E27FC236}">
                        <a16:creationId xmlns:a16="http://schemas.microsoft.com/office/drawing/2014/main" id="{8B3FC604-9805-CE01-DDE7-1A3C0D41834F}"/>
                      </a:ext>
                    </a:extLst>
                  </p:cNvPr>
                  <p:cNvSpPr/>
                  <p:nvPr/>
                </p:nvSpPr>
                <p:spPr>
                  <a:xfrm>
                    <a:off x="5264914" y="2431919"/>
                    <a:ext cx="38517" cy="211844"/>
                  </a:xfrm>
                  <a:custGeom>
                    <a:avLst/>
                    <a:gdLst>
                      <a:gd name="connsiteX0" fmla="*/ 19259 w 38517"/>
                      <a:gd name="connsiteY0" fmla="*/ 211845 h 211844"/>
                      <a:gd name="connsiteX1" fmla="*/ 0 w 38517"/>
                      <a:gd name="connsiteY1" fmla="*/ 192586 h 211844"/>
                      <a:gd name="connsiteX2" fmla="*/ 0 w 38517"/>
                      <a:gd name="connsiteY2" fmla="*/ 19259 h 211844"/>
                      <a:gd name="connsiteX3" fmla="*/ 19259 w 38517"/>
                      <a:gd name="connsiteY3" fmla="*/ 0 h 211844"/>
                      <a:gd name="connsiteX4" fmla="*/ 38518 w 38517"/>
                      <a:gd name="connsiteY4" fmla="*/ 19259 h 211844"/>
                      <a:gd name="connsiteX5" fmla="*/ 38518 w 38517"/>
                      <a:gd name="connsiteY5" fmla="*/ 192586 h 211844"/>
                      <a:gd name="connsiteX6" fmla="*/ 19259 w 38517"/>
                      <a:gd name="connsiteY6" fmla="*/ 211845 h 211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17" h="211844">
                        <a:moveTo>
                          <a:pt x="19259" y="211845"/>
                        </a:moveTo>
                        <a:cubicBezTo>
                          <a:pt x="8623" y="211845"/>
                          <a:pt x="0" y="203222"/>
                          <a:pt x="0" y="192586"/>
                        </a:cubicBezTo>
                        <a:lnTo>
                          <a:pt x="0" y="19259"/>
                        </a:lnTo>
                        <a:cubicBezTo>
                          <a:pt x="0" y="8623"/>
                          <a:pt x="8623" y="0"/>
                          <a:pt x="19259" y="0"/>
                        </a:cubicBezTo>
                        <a:cubicBezTo>
                          <a:pt x="29894" y="0"/>
                          <a:pt x="38518" y="8623"/>
                          <a:pt x="38518" y="19259"/>
                        </a:cubicBezTo>
                        <a:lnTo>
                          <a:pt x="38518" y="192586"/>
                        </a:lnTo>
                        <a:cubicBezTo>
                          <a:pt x="38518" y="203222"/>
                          <a:pt x="29894" y="211845"/>
                          <a:pt x="19259" y="211845"/>
                        </a:cubicBezTo>
                        <a:close/>
                      </a:path>
                    </a:pathLst>
                  </a:custGeom>
                  <a:solidFill>
                    <a:srgbClr val="FFFFFF"/>
                  </a:solidFill>
                  <a:ln w="4812" cap="flat">
                    <a:noFill/>
                    <a:prstDash val="solid"/>
                    <a:miter/>
                  </a:ln>
                </p:spPr>
                <p:txBody>
                  <a:bodyPr rtlCol="0" anchor="ctr"/>
                  <a:lstStyle/>
                  <a:p>
                    <a:endParaRPr lang="fr-FR"/>
                  </a:p>
                </p:txBody>
              </p:sp>
              <p:sp>
                <p:nvSpPr>
                  <p:cNvPr id="32" name="Forme libre : forme 31">
                    <a:extLst>
                      <a:ext uri="{FF2B5EF4-FFF2-40B4-BE49-F238E27FC236}">
                        <a16:creationId xmlns:a16="http://schemas.microsoft.com/office/drawing/2014/main" id="{FE674E41-D187-D6EB-BD34-4518BBF00E4A}"/>
                      </a:ext>
                    </a:extLst>
                  </p:cNvPr>
                  <p:cNvSpPr/>
                  <p:nvPr/>
                </p:nvSpPr>
                <p:spPr>
                  <a:xfrm>
                    <a:off x="5168620" y="2431919"/>
                    <a:ext cx="38517" cy="211844"/>
                  </a:xfrm>
                  <a:custGeom>
                    <a:avLst/>
                    <a:gdLst>
                      <a:gd name="connsiteX0" fmla="*/ 19259 w 38517"/>
                      <a:gd name="connsiteY0" fmla="*/ 211845 h 211844"/>
                      <a:gd name="connsiteX1" fmla="*/ 0 w 38517"/>
                      <a:gd name="connsiteY1" fmla="*/ 192586 h 211844"/>
                      <a:gd name="connsiteX2" fmla="*/ 0 w 38517"/>
                      <a:gd name="connsiteY2" fmla="*/ 19259 h 211844"/>
                      <a:gd name="connsiteX3" fmla="*/ 19259 w 38517"/>
                      <a:gd name="connsiteY3" fmla="*/ 0 h 211844"/>
                      <a:gd name="connsiteX4" fmla="*/ 38518 w 38517"/>
                      <a:gd name="connsiteY4" fmla="*/ 19259 h 211844"/>
                      <a:gd name="connsiteX5" fmla="*/ 38518 w 38517"/>
                      <a:gd name="connsiteY5" fmla="*/ 192586 h 211844"/>
                      <a:gd name="connsiteX6" fmla="*/ 19259 w 38517"/>
                      <a:gd name="connsiteY6" fmla="*/ 211845 h 211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17" h="211844">
                        <a:moveTo>
                          <a:pt x="19259" y="211845"/>
                        </a:moveTo>
                        <a:cubicBezTo>
                          <a:pt x="8623" y="211845"/>
                          <a:pt x="0" y="203222"/>
                          <a:pt x="0" y="192586"/>
                        </a:cubicBezTo>
                        <a:lnTo>
                          <a:pt x="0" y="19259"/>
                        </a:lnTo>
                        <a:cubicBezTo>
                          <a:pt x="0" y="8623"/>
                          <a:pt x="8623" y="0"/>
                          <a:pt x="19259" y="0"/>
                        </a:cubicBezTo>
                        <a:cubicBezTo>
                          <a:pt x="29894" y="0"/>
                          <a:pt x="38518" y="8623"/>
                          <a:pt x="38518" y="19259"/>
                        </a:cubicBezTo>
                        <a:lnTo>
                          <a:pt x="38518" y="192586"/>
                        </a:lnTo>
                        <a:cubicBezTo>
                          <a:pt x="38518" y="203222"/>
                          <a:pt x="29894" y="211845"/>
                          <a:pt x="19259" y="211845"/>
                        </a:cubicBezTo>
                        <a:close/>
                      </a:path>
                    </a:pathLst>
                  </a:custGeom>
                  <a:solidFill>
                    <a:srgbClr val="FFFFFF"/>
                  </a:solidFill>
                  <a:ln w="4812" cap="flat">
                    <a:noFill/>
                    <a:prstDash val="solid"/>
                    <a:miter/>
                  </a:ln>
                </p:spPr>
                <p:txBody>
                  <a:bodyPr rtlCol="0" anchor="ctr"/>
                  <a:lstStyle/>
                  <a:p>
                    <a:endParaRPr lang="fr-FR"/>
                  </a:p>
                </p:txBody>
              </p:sp>
              <p:sp>
                <p:nvSpPr>
                  <p:cNvPr id="33" name="Forme libre : forme 32">
                    <a:extLst>
                      <a:ext uri="{FF2B5EF4-FFF2-40B4-BE49-F238E27FC236}">
                        <a16:creationId xmlns:a16="http://schemas.microsoft.com/office/drawing/2014/main" id="{86B7D2DD-0451-53A4-1781-5654DA3E91A2}"/>
                      </a:ext>
                    </a:extLst>
                  </p:cNvPr>
                  <p:cNvSpPr/>
                  <p:nvPr/>
                </p:nvSpPr>
                <p:spPr>
                  <a:xfrm>
                    <a:off x="5072326" y="2431919"/>
                    <a:ext cx="38517" cy="211844"/>
                  </a:xfrm>
                  <a:custGeom>
                    <a:avLst/>
                    <a:gdLst>
                      <a:gd name="connsiteX0" fmla="*/ 19259 w 38517"/>
                      <a:gd name="connsiteY0" fmla="*/ 211845 h 211844"/>
                      <a:gd name="connsiteX1" fmla="*/ 0 w 38517"/>
                      <a:gd name="connsiteY1" fmla="*/ 192586 h 211844"/>
                      <a:gd name="connsiteX2" fmla="*/ 0 w 38517"/>
                      <a:gd name="connsiteY2" fmla="*/ 19259 h 211844"/>
                      <a:gd name="connsiteX3" fmla="*/ 19259 w 38517"/>
                      <a:gd name="connsiteY3" fmla="*/ 0 h 211844"/>
                      <a:gd name="connsiteX4" fmla="*/ 38518 w 38517"/>
                      <a:gd name="connsiteY4" fmla="*/ 19259 h 211844"/>
                      <a:gd name="connsiteX5" fmla="*/ 38518 w 38517"/>
                      <a:gd name="connsiteY5" fmla="*/ 192586 h 211844"/>
                      <a:gd name="connsiteX6" fmla="*/ 19259 w 38517"/>
                      <a:gd name="connsiteY6" fmla="*/ 211845 h 211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17" h="211844">
                        <a:moveTo>
                          <a:pt x="19259" y="211845"/>
                        </a:moveTo>
                        <a:cubicBezTo>
                          <a:pt x="8623" y="211845"/>
                          <a:pt x="0" y="203222"/>
                          <a:pt x="0" y="192586"/>
                        </a:cubicBezTo>
                        <a:lnTo>
                          <a:pt x="0" y="19259"/>
                        </a:lnTo>
                        <a:cubicBezTo>
                          <a:pt x="0" y="8623"/>
                          <a:pt x="8623" y="0"/>
                          <a:pt x="19259" y="0"/>
                        </a:cubicBezTo>
                        <a:cubicBezTo>
                          <a:pt x="29894" y="0"/>
                          <a:pt x="38518" y="8623"/>
                          <a:pt x="38518" y="19259"/>
                        </a:cubicBezTo>
                        <a:lnTo>
                          <a:pt x="38518" y="192586"/>
                        </a:lnTo>
                        <a:cubicBezTo>
                          <a:pt x="38518" y="203222"/>
                          <a:pt x="29894" y="211845"/>
                          <a:pt x="19259" y="211845"/>
                        </a:cubicBezTo>
                        <a:close/>
                      </a:path>
                    </a:pathLst>
                  </a:custGeom>
                  <a:solidFill>
                    <a:srgbClr val="FFFFFF"/>
                  </a:solidFill>
                  <a:ln w="4812" cap="flat">
                    <a:noFill/>
                    <a:prstDash val="solid"/>
                    <a:miter/>
                  </a:ln>
                </p:spPr>
                <p:txBody>
                  <a:bodyPr rtlCol="0" anchor="ctr"/>
                  <a:lstStyle/>
                  <a:p>
                    <a:endParaRPr lang="fr-FR"/>
                  </a:p>
                </p:txBody>
              </p:sp>
            </p:grpSp>
            <p:sp>
              <p:nvSpPr>
                <p:cNvPr id="34" name="Forme libre : forme 33">
                  <a:extLst>
                    <a:ext uri="{FF2B5EF4-FFF2-40B4-BE49-F238E27FC236}">
                      <a16:creationId xmlns:a16="http://schemas.microsoft.com/office/drawing/2014/main" id="{3B049200-2103-3940-4FF2-95726AF11513}"/>
                    </a:ext>
                  </a:extLst>
                </p:cNvPr>
                <p:cNvSpPr/>
                <p:nvPr/>
              </p:nvSpPr>
              <p:spPr>
                <a:xfrm>
                  <a:off x="4176794" y="2239331"/>
                  <a:ext cx="414067" cy="905157"/>
                </a:xfrm>
                <a:custGeom>
                  <a:avLst/>
                  <a:gdLst>
                    <a:gd name="connsiteX0" fmla="*/ 19259 w 414067"/>
                    <a:gd name="connsiteY0" fmla="*/ 905158 h 905157"/>
                    <a:gd name="connsiteX1" fmla="*/ 0 w 414067"/>
                    <a:gd name="connsiteY1" fmla="*/ 885899 h 905157"/>
                    <a:gd name="connsiteX2" fmla="*/ 0 w 414067"/>
                    <a:gd name="connsiteY2" fmla="*/ 491304 h 905157"/>
                    <a:gd name="connsiteX3" fmla="*/ 4189 w 414067"/>
                    <a:gd name="connsiteY3" fmla="*/ 479316 h 905157"/>
                    <a:gd name="connsiteX4" fmla="*/ 379735 w 414067"/>
                    <a:gd name="connsiteY4" fmla="*/ 7273 h 905157"/>
                    <a:gd name="connsiteX5" fmla="*/ 406798 w 414067"/>
                    <a:gd name="connsiteY5" fmla="*/ 4191 h 905157"/>
                    <a:gd name="connsiteX6" fmla="*/ 409879 w 414067"/>
                    <a:gd name="connsiteY6" fmla="*/ 31250 h 905157"/>
                    <a:gd name="connsiteX7" fmla="*/ 38522 w 414067"/>
                    <a:gd name="connsiteY7" fmla="*/ 498030 h 905157"/>
                    <a:gd name="connsiteX8" fmla="*/ 38522 w 414067"/>
                    <a:gd name="connsiteY8" fmla="*/ 885899 h 905157"/>
                    <a:gd name="connsiteX9" fmla="*/ 19259 w 414067"/>
                    <a:gd name="connsiteY9" fmla="*/ 905158 h 905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4067" h="905157">
                      <a:moveTo>
                        <a:pt x="19259" y="905158"/>
                      </a:moveTo>
                      <a:cubicBezTo>
                        <a:pt x="8623" y="905158"/>
                        <a:pt x="0" y="896535"/>
                        <a:pt x="0" y="885899"/>
                      </a:cubicBezTo>
                      <a:lnTo>
                        <a:pt x="0" y="491304"/>
                      </a:lnTo>
                      <a:cubicBezTo>
                        <a:pt x="0" y="486952"/>
                        <a:pt x="1478" y="482725"/>
                        <a:pt x="4189" y="479316"/>
                      </a:cubicBezTo>
                      <a:lnTo>
                        <a:pt x="379735" y="7273"/>
                      </a:lnTo>
                      <a:cubicBezTo>
                        <a:pt x="386360" y="-1057"/>
                        <a:pt x="398478" y="-2434"/>
                        <a:pt x="406798" y="4191"/>
                      </a:cubicBezTo>
                      <a:cubicBezTo>
                        <a:pt x="415123" y="10812"/>
                        <a:pt x="416500" y="22930"/>
                        <a:pt x="409879" y="31250"/>
                      </a:cubicBezTo>
                      <a:lnTo>
                        <a:pt x="38522" y="498030"/>
                      </a:lnTo>
                      <a:lnTo>
                        <a:pt x="38522" y="885899"/>
                      </a:lnTo>
                      <a:cubicBezTo>
                        <a:pt x="38518" y="896535"/>
                        <a:pt x="29894" y="905158"/>
                        <a:pt x="19259" y="905158"/>
                      </a:cubicBezTo>
                      <a:close/>
                    </a:path>
                  </a:pathLst>
                </a:custGeom>
                <a:solidFill>
                  <a:srgbClr val="D2D2D2"/>
                </a:solidFill>
                <a:ln w="4812" cap="flat">
                  <a:noFill/>
                  <a:prstDash val="solid"/>
                  <a:miter/>
                </a:ln>
              </p:spPr>
              <p:txBody>
                <a:bodyPr rtlCol="0" anchor="ctr"/>
                <a:lstStyle/>
                <a:p>
                  <a:endParaRPr lang="fr-FR"/>
                </a:p>
              </p:txBody>
            </p:sp>
          </p:grpSp>
          <p:grpSp>
            <p:nvGrpSpPr>
              <p:cNvPr id="35" name="Graphique 2" descr="Une lampe qui éclaire un bureau">
                <a:extLst>
                  <a:ext uri="{FF2B5EF4-FFF2-40B4-BE49-F238E27FC236}">
                    <a16:creationId xmlns:a16="http://schemas.microsoft.com/office/drawing/2014/main" id="{727F40B9-D1A9-E37F-FDE7-CB68A5491A26}"/>
                  </a:ext>
                </a:extLst>
              </p:cNvPr>
              <p:cNvGrpSpPr/>
              <p:nvPr/>
            </p:nvGrpSpPr>
            <p:grpSpPr>
              <a:xfrm>
                <a:off x="2813491" y="4355651"/>
                <a:ext cx="1209985" cy="614176"/>
                <a:chOff x="3502737" y="4694807"/>
                <a:chExt cx="1251819" cy="596803"/>
              </a:xfrm>
              <a:solidFill>
                <a:srgbClr val="D2D2D2"/>
              </a:solidFill>
            </p:grpSpPr>
            <p:sp>
              <p:nvSpPr>
                <p:cNvPr id="36" name="Forme libre : forme 35">
                  <a:extLst>
                    <a:ext uri="{FF2B5EF4-FFF2-40B4-BE49-F238E27FC236}">
                      <a16:creationId xmlns:a16="http://schemas.microsoft.com/office/drawing/2014/main" id="{F0BC9615-B9D8-4B69-8AA1-35FBF6DC38AF}"/>
                    </a:ext>
                  </a:extLst>
                </p:cNvPr>
                <p:cNvSpPr/>
                <p:nvPr/>
              </p:nvSpPr>
              <p:spPr>
                <a:xfrm>
                  <a:off x="4041983" y="4694807"/>
                  <a:ext cx="202216" cy="337025"/>
                </a:xfrm>
                <a:custGeom>
                  <a:avLst/>
                  <a:gdLst>
                    <a:gd name="connsiteX0" fmla="*/ 202217 w 202216"/>
                    <a:gd name="connsiteY0" fmla="*/ 96293 h 337025"/>
                    <a:gd name="connsiteX1" fmla="*/ 105923 w 202216"/>
                    <a:gd name="connsiteY1" fmla="*/ 0 h 337025"/>
                    <a:gd name="connsiteX2" fmla="*/ 19259 w 202216"/>
                    <a:gd name="connsiteY2" fmla="*/ 0 h 337025"/>
                    <a:gd name="connsiteX3" fmla="*/ 0 w 202216"/>
                    <a:gd name="connsiteY3" fmla="*/ 144440 h 337025"/>
                    <a:gd name="connsiteX4" fmla="*/ 0 w 202216"/>
                    <a:gd name="connsiteY4" fmla="*/ 337026 h 337025"/>
                    <a:gd name="connsiteX5" fmla="*/ 115553 w 202216"/>
                    <a:gd name="connsiteY5" fmla="*/ 337026 h 337025"/>
                    <a:gd name="connsiteX6" fmla="*/ 115553 w 202216"/>
                    <a:gd name="connsiteY6" fmla="*/ 192100 h 337025"/>
                    <a:gd name="connsiteX7" fmla="*/ 202217 w 202216"/>
                    <a:gd name="connsiteY7" fmla="*/ 96293 h 337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2216" h="337025">
                      <a:moveTo>
                        <a:pt x="202217" y="96293"/>
                      </a:moveTo>
                      <a:cubicBezTo>
                        <a:pt x="202217" y="43111"/>
                        <a:pt x="159106" y="0"/>
                        <a:pt x="105923" y="0"/>
                      </a:cubicBezTo>
                      <a:lnTo>
                        <a:pt x="19259" y="0"/>
                      </a:lnTo>
                      <a:lnTo>
                        <a:pt x="0" y="144440"/>
                      </a:lnTo>
                      <a:lnTo>
                        <a:pt x="0" y="337026"/>
                      </a:lnTo>
                      <a:lnTo>
                        <a:pt x="115553" y="337026"/>
                      </a:lnTo>
                      <a:lnTo>
                        <a:pt x="115553" y="192100"/>
                      </a:lnTo>
                      <a:cubicBezTo>
                        <a:pt x="164210" y="187266"/>
                        <a:pt x="202217" y="146226"/>
                        <a:pt x="202217" y="96293"/>
                      </a:cubicBezTo>
                      <a:close/>
                    </a:path>
                  </a:pathLst>
                </a:custGeom>
                <a:solidFill>
                  <a:srgbClr val="D2D2D2"/>
                </a:solidFill>
                <a:ln w="4812" cap="flat">
                  <a:noFill/>
                  <a:prstDash val="solid"/>
                  <a:miter/>
                </a:ln>
              </p:spPr>
              <p:txBody>
                <a:bodyPr rtlCol="0" anchor="ctr"/>
                <a:lstStyle/>
                <a:p>
                  <a:endParaRPr lang="fr-FR"/>
                </a:p>
              </p:txBody>
            </p:sp>
            <p:sp>
              <p:nvSpPr>
                <p:cNvPr id="37" name="Forme libre : forme 36">
                  <a:extLst>
                    <a:ext uri="{FF2B5EF4-FFF2-40B4-BE49-F238E27FC236}">
                      <a16:creationId xmlns:a16="http://schemas.microsoft.com/office/drawing/2014/main" id="{19DE7FC9-E19A-6204-FBB0-C17274E19E4C}"/>
                    </a:ext>
                  </a:extLst>
                </p:cNvPr>
                <p:cNvSpPr/>
                <p:nvPr/>
              </p:nvSpPr>
              <p:spPr>
                <a:xfrm>
                  <a:off x="3502737" y="5002945"/>
                  <a:ext cx="1251819" cy="173327"/>
                </a:xfrm>
                <a:custGeom>
                  <a:avLst/>
                  <a:gdLst>
                    <a:gd name="connsiteX0" fmla="*/ 0 w 1251819"/>
                    <a:gd name="connsiteY0" fmla="*/ 0 h 173327"/>
                    <a:gd name="connsiteX1" fmla="*/ 1251819 w 1251819"/>
                    <a:gd name="connsiteY1" fmla="*/ 0 h 173327"/>
                    <a:gd name="connsiteX2" fmla="*/ 1251819 w 1251819"/>
                    <a:gd name="connsiteY2" fmla="*/ 173327 h 173327"/>
                    <a:gd name="connsiteX3" fmla="*/ 0 w 1251819"/>
                    <a:gd name="connsiteY3" fmla="*/ 173327 h 173327"/>
                  </a:gdLst>
                  <a:ahLst/>
                  <a:cxnLst>
                    <a:cxn ang="0">
                      <a:pos x="connsiteX0" y="connsiteY0"/>
                    </a:cxn>
                    <a:cxn ang="0">
                      <a:pos x="connsiteX1" y="connsiteY1"/>
                    </a:cxn>
                    <a:cxn ang="0">
                      <a:pos x="connsiteX2" y="connsiteY2"/>
                    </a:cxn>
                    <a:cxn ang="0">
                      <a:pos x="connsiteX3" y="connsiteY3"/>
                    </a:cxn>
                  </a:cxnLst>
                  <a:rect l="l" t="t" r="r" b="b"/>
                  <a:pathLst>
                    <a:path w="1251819" h="173327">
                      <a:moveTo>
                        <a:pt x="0" y="0"/>
                      </a:moveTo>
                      <a:lnTo>
                        <a:pt x="1251819" y="0"/>
                      </a:lnTo>
                      <a:lnTo>
                        <a:pt x="1251819" y="173327"/>
                      </a:lnTo>
                      <a:lnTo>
                        <a:pt x="0" y="173327"/>
                      </a:lnTo>
                      <a:close/>
                    </a:path>
                  </a:pathLst>
                </a:custGeom>
                <a:solidFill>
                  <a:srgbClr val="D2D2D2"/>
                </a:solidFill>
                <a:ln w="4812" cap="flat">
                  <a:noFill/>
                  <a:prstDash val="solid"/>
                  <a:miter/>
                </a:ln>
              </p:spPr>
              <p:txBody>
                <a:bodyPr rtlCol="0" anchor="ctr"/>
                <a:lstStyle/>
                <a:p>
                  <a:endParaRPr lang="fr-FR"/>
                </a:p>
              </p:txBody>
            </p:sp>
          </p:grpSp>
          <p:grpSp>
            <p:nvGrpSpPr>
              <p:cNvPr id="38" name="Graphique 2" descr="Une lampe qui éclaire un bureau">
                <a:extLst>
                  <a:ext uri="{FF2B5EF4-FFF2-40B4-BE49-F238E27FC236}">
                    <a16:creationId xmlns:a16="http://schemas.microsoft.com/office/drawing/2014/main" id="{7D8548B9-37B1-A8BD-0885-0B4C17C9499B}"/>
                  </a:ext>
                </a:extLst>
              </p:cNvPr>
              <p:cNvGrpSpPr/>
              <p:nvPr/>
            </p:nvGrpSpPr>
            <p:grpSpPr>
              <a:xfrm>
                <a:off x="2096104" y="1622462"/>
                <a:ext cx="1670710" cy="3623647"/>
                <a:chOff x="2785349" y="2046747"/>
                <a:chExt cx="1728473" cy="3521146"/>
              </a:xfrm>
            </p:grpSpPr>
            <p:sp>
              <p:nvSpPr>
                <p:cNvPr id="39" name="Forme libre : forme 38">
                  <a:extLst>
                    <a:ext uri="{FF2B5EF4-FFF2-40B4-BE49-F238E27FC236}">
                      <a16:creationId xmlns:a16="http://schemas.microsoft.com/office/drawing/2014/main" id="{996DCD22-1B50-355F-F235-0EDC4BC84FF3}"/>
                    </a:ext>
                  </a:extLst>
                </p:cNvPr>
                <p:cNvSpPr/>
                <p:nvPr/>
              </p:nvSpPr>
              <p:spPr>
                <a:xfrm>
                  <a:off x="3040527" y="2229704"/>
                  <a:ext cx="1030345" cy="2253469"/>
                </a:xfrm>
                <a:custGeom>
                  <a:avLst/>
                  <a:gdLst>
                    <a:gd name="connsiteX0" fmla="*/ 1011090 w 1030345"/>
                    <a:gd name="connsiteY0" fmla="*/ 2253470 h 2253469"/>
                    <a:gd name="connsiteX1" fmla="*/ 993502 w 1030345"/>
                    <a:gd name="connsiteY1" fmla="*/ 2242079 h 2253469"/>
                    <a:gd name="connsiteX2" fmla="*/ 1680 w 1030345"/>
                    <a:gd name="connsiteY2" fmla="*/ 27130 h 2253469"/>
                    <a:gd name="connsiteX3" fmla="*/ 3096 w 1030345"/>
                    <a:gd name="connsiteY3" fmla="*/ 8787 h 2253469"/>
                    <a:gd name="connsiteX4" fmla="*/ 19259 w 1030345"/>
                    <a:gd name="connsiteY4" fmla="*/ 0 h 2253469"/>
                    <a:gd name="connsiteX5" fmla="*/ 722204 w 1030345"/>
                    <a:gd name="connsiteY5" fmla="*/ 0 h 2253469"/>
                    <a:gd name="connsiteX6" fmla="*/ 741462 w 1030345"/>
                    <a:gd name="connsiteY6" fmla="*/ 19259 h 2253469"/>
                    <a:gd name="connsiteX7" fmla="*/ 722204 w 1030345"/>
                    <a:gd name="connsiteY7" fmla="*/ 38517 h 2253469"/>
                    <a:gd name="connsiteX8" fmla="*/ 48985 w 1030345"/>
                    <a:gd name="connsiteY8" fmla="*/ 38517 h 2253469"/>
                    <a:gd name="connsiteX9" fmla="*/ 1028659 w 1030345"/>
                    <a:gd name="connsiteY9" fmla="*/ 2226335 h 2253469"/>
                    <a:gd name="connsiteX10" fmla="*/ 1018952 w 1030345"/>
                    <a:gd name="connsiteY10" fmla="*/ 2251780 h 2253469"/>
                    <a:gd name="connsiteX11" fmla="*/ 1011090 w 1030345"/>
                    <a:gd name="connsiteY11" fmla="*/ 2253470 h 2253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30345" h="2253469">
                      <a:moveTo>
                        <a:pt x="1011090" y="2253470"/>
                      </a:moveTo>
                      <a:cubicBezTo>
                        <a:pt x="1003728" y="2253470"/>
                        <a:pt x="996703" y="2249228"/>
                        <a:pt x="993502" y="2242079"/>
                      </a:cubicBezTo>
                      <a:lnTo>
                        <a:pt x="1680" y="27130"/>
                      </a:lnTo>
                      <a:cubicBezTo>
                        <a:pt x="-987" y="21175"/>
                        <a:pt x="-452" y="14266"/>
                        <a:pt x="3096" y="8787"/>
                      </a:cubicBezTo>
                      <a:cubicBezTo>
                        <a:pt x="6644" y="3308"/>
                        <a:pt x="12730" y="0"/>
                        <a:pt x="19259" y="0"/>
                      </a:cubicBezTo>
                      <a:lnTo>
                        <a:pt x="722204" y="0"/>
                      </a:lnTo>
                      <a:cubicBezTo>
                        <a:pt x="732839" y="0"/>
                        <a:pt x="741462" y="8623"/>
                        <a:pt x="741462" y="19259"/>
                      </a:cubicBezTo>
                      <a:cubicBezTo>
                        <a:pt x="741462" y="29894"/>
                        <a:pt x="732839" y="38517"/>
                        <a:pt x="722204" y="38517"/>
                      </a:cubicBezTo>
                      <a:lnTo>
                        <a:pt x="48985" y="38517"/>
                      </a:lnTo>
                      <a:lnTo>
                        <a:pt x="1028659" y="2226335"/>
                      </a:lnTo>
                      <a:cubicBezTo>
                        <a:pt x="1033006" y="2236046"/>
                        <a:pt x="1028659" y="2247437"/>
                        <a:pt x="1018952" y="2251780"/>
                      </a:cubicBezTo>
                      <a:cubicBezTo>
                        <a:pt x="1016391" y="2252931"/>
                        <a:pt x="1013719" y="2253470"/>
                        <a:pt x="1011090" y="2253470"/>
                      </a:cubicBezTo>
                      <a:close/>
                    </a:path>
                  </a:pathLst>
                </a:custGeom>
                <a:solidFill>
                  <a:srgbClr val="E6E6E6"/>
                </a:solidFill>
                <a:ln w="4812" cap="flat">
                  <a:noFill/>
                  <a:prstDash val="solid"/>
                  <a:miter/>
                </a:ln>
              </p:spPr>
              <p:txBody>
                <a:bodyPr rtlCol="0" anchor="ctr"/>
                <a:lstStyle/>
                <a:p>
                  <a:endParaRPr lang="fr-FR"/>
                </a:p>
              </p:txBody>
            </p:sp>
            <p:sp>
              <p:nvSpPr>
                <p:cNvPr id="40" name="Forme libre : forme 39">
                  <a:extLst>
                    <a:ext uri="{FF2B5EF4-FFF2-40B4-BE49-F238E27FC236}">
                      <a16:creationId xmlns:a16="http://schemas.microsoft.com/office/drawing/2014/main" id="{6FDA2B14-C17C-BB7A-85BD-12DB4112C076}"/>
                    </a:ext>
                  </a:extLst>
                </p:cNvPr>
                <p:cNvSpPr/>
                <p:nvPr/>
              </p:nvSpPr>
              <p:spPr>
                <a:xfrm>
                  <a:off x="2837660" y="2094894"/>
                  <a:ext cx="1623200" cy="2792504"/>
                </a:xfrm>
                <a:custGeom>
                  <a:avLst/>
                  <a:gdLst>
                    <a:gd name="connsiteX0" fmla="*/ 1623201 w 1623200"/>
                    <a:gd name="connsiteY0" fmla="*/ 96293 h 2792504"/>
                    <a:gd name="connsiteX1" fmla="*/ 1623201 w 1623200"/>
                    <a:gd name="connsiteY1" fmla="*/ 0 h 2792504"/>
                    <a:gd name="connsiteX2" fmla="*/ 48797 w 1623200"/>
                    <a:gd name="connsiteY2" fmla="*/ 0 h 2792504"/>
                    <a:gd name="connsiteX3" fmla="*/ 48797 w 1623200"/>
                    <a:gd name="connsiteY3" fmla="*/ 46004 h 2792504"/>
                    <a:gd name="connsiteX4" fmla="*/ 0 w 1623200"/>
                    <a:gd name="connsiteY4" fmla="*/ 67742 h 2792504"/>
                    <a:gd name="connsiteX5" fmla="*/ 1145708 w 1623200"/>
                    <a:gd name="connsiteY5" fmla="*/ 2639726 h 2792504"/>
                    <a:gd name="connsiteX6" fmla="*/ 1127283 w 1623200"/>
                    <a:gd name="connsiteY6" fmla="*/ 2696211 h 2792504"/>
                    <a:gd name="connsiteX7" fmla="*/ 1223576 w 1623200"/>
                    <a:gd name="connsiteY7" fmla="*/ 2792504 h 2792504"/>
                    <a:gd name="connsiteX8" fmla="*/ 1319870 w 1623200"/>
                    <a:gd name="connsiteY8" fmla="*/ 2696211 h 2792504"/>
                    <a:gd name="connsiteX9" fmla="*/ 1233625 w 1623200"/>
                    <a:gd name="connsiteY9" fmla="*/ 2600448 h 2792504"/>
                    <a:gd name="connsiteX10" fmla="*/ 118133 w 1623200"/>
                    <a:gd name="connsiteY10" fmla="*/ 96298 h 2792504"/>
                    <a:gd name="connsiteX11" fmla="*/ 1623201 w 1623200"/>
                    <a:gd name="connsiteY11" fmla="*/ 96298 h 2792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3200" h="2792504">
                      <a:moveTo>
                        <a:pt x="1623201" y="96293"/>
                      </a:moveTo>
                      <a:lnTo>
                        <a:pt x="1623201" y="0"/>
                      </a:lnTo>
                      <a:lnTo>
                        <a:pt x="48797" y="0"/>
                      </a:lnTo>
                      <a:lnTo>
                        <a:pt x="48797" y="46004"/>
                      </a:lnTo>
                      <a:lnTo>
                        <a:pt x="0" y="67742"/>
                      </a:lnTo>
                      <a:lnTo>
                        <a:pt x="1145708" y="2639726"/>
                      </a:lnTo>
                      <a:cubicBezTo>
                        <a:pt x="1134172" y="2655604"/>
                        <a:pt x="1127283" y="2675080"/>
                        <a:pt x="1127283" y="2696211"/>
                      </a:cubicBezTo>
                      <a:cubicBezTo>
                        <a:pt x="1127283" y="2749394"/>
                        <a:pt x="1170393" y="2792504"/>
                        <a:pt x="1223576" y="2792504"/>
                      </a:cubicBezTo>
                      <a:cubicBezTo>
                        <a:pt x="1276759" y="2792504"/>
                        <a:pt x="1319870" y="2749394"/>
                        <a:pt x="1319870" y="2696211"/>
                      </a:cubicBezTo>
                      <a:cubicBezTo>
                        <a:pt x="1319870" y="2646423"/>
                        <a:pt x="1282084" y="2605474"/>
                        <a:pt x="1233625" y="2600448"/>
                      </a:cubicBezTo>
                      <a:lnTo>
                        <a:pt x="118133" y="96298"/>
                      </a:lnTo>
                      <a:lnTo>
                        <a:pt x="1623201" y="96298"/>
                      </a:lnTo>
                      <a:close/>
                    </a:path>
                  </a:pathLst>
                </a:custGeom>
                <a:solidFill>
                  <a:srgbClr val="E6E6E6"/>
                </a:solidFill>
                <a:ln w="4812" cap="flat">
                  <a:noFill/>
                  <a:prstDash val="solid"/>
                  <a:miter/>
                </a:ln>
              </p:spPr>
              <p:txBody>
                <a:bodyPr rtlCol="0" anchor="ctr"/>
                <a:lstStyle/>
                <a:p>
                  <a:endParaRPr lang="fr-FR"/>
                </a:p>
              </p:txBody>
            </p:sp>
            <p:sp>
              <p:nvSpPr>
                <p:cNvPr id="41" name="Forme libre : forme 40">
                  <a:extLst>
                    <a:ext uri="{FF2B5EF4-FFF2-40B4-BE49-F238E27FC236}">
                      <a16:creationId xmlns:a16="http://schemas.microsoft.com/office/drawing/2014/main" id="{46C3013E-558D-8AF4-3F67-59EF79E29830}"/>
                    </a:ext>
                  </a:extLst>
                </p:cNvPr>
                <p:cNvSpPr/>
                <p:nvPr/>
              </p:nvSpPr>
              <p:spPr>
                <a:xfrm>
                  <a:off x="4321235" y="2046747"/>
                  <a:ext cx="192587" cy="192586"/>
                </a:xfrm>
                <a:custGeom>
                  <a:avLst/>
                  <a:gdLst>
                    <a:gd name="connsiteX0" fmla="*/ 192588 w 192587"/>
                    <a:gd name="connsiteY0" fmla="*/ 96293 h 192586"/>
                    <a:gd name="connsiteX1" fmla="*/ 96294 w 192587"/>
                    <a:gd name="connsiteY1" fmla="*/ 192586 h 192586"/>
                    <a:gd name="connsiteX2" fmla="*/ 0 w 192587"/>
                    <a:gd name="connsiteY2" fmla="*/ 96293 h 192586"/>
                    <a:gd name="connsiteX3" fmla="*/ 96294 w 192587"/>
                    <a:gd name="connsiteY3" fmla="*/ 0 h 192586"/>
                    <a:gd name="connsiteX4" fmla="*/ 192588 w 192587"/>
                    <a:gd name="connsiteY4" fmla="*/ 96293 h 1925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587" h="192586">
                      <a:moveTo>
                        <a:pt x="192588" y="96293"/>
                      </a:moveTo>
                      <a:cubicBezTo>
                        <a:pt x="192588" y="149474"/>
                        <a:pt x="149476" y="192586"/>
                        <a:pt x="96294" y="192586"/>
                      </a:cubicBezTo>
                      <a:cubicBezTo>
                        <a:pt x="43112" y="192586"/>
                        <a:pt x="0" y="149474"/>
                        <a:pt x="0" y="96293"/>
                      </a:cubicBezTo>
                      <a:cubicBezTo>
                        <a:pt x="0" y="43112"/>
                        <a:pt x="43112" y="0"/>
                        <a:pt x="96294" y="0"/>
                      </a:cubicBezTo>
                      <a:cubicBezTo>
                        <a:pt x="149476" y="0"/>
                        <a:pt x="192588" y="43112"/>
                        <a:pt x="192588" y="96293"/>
                      </a:cubicBezTo>
                      <a:close/>
                    </a:path>
                  </a:pathLst>
                </a:custGeom>
                <a:solidFill>
                  <a:srgbClr val="D2D2D2"/>
                </a:solidFill>
                <a:ln w="4812" cap="flat">
                  <a:noFill/>
                  <a:prstDash val="solid"/>
                  <a:miter/>
                </a:ln>
              </p:spPr>
              <p:txBody>
                <a:bodyPr rtlCol="0" anchor="ctr"/>
                <a:lstStyle/>
                <a:p>
                  <a:endParaRPr lang="fr-FR"/>
                </a:p>
              </p:txBody>
            </p:sp>
            <p:sp>
              <p:nvSpPr>
                <p:cNvPr id="42" name="Forme libre : forme 41">
                  <a:extLst>
                    <a:ext uri="{FF2B5EF4-FFF2-40B4-BE49-F238E27FC236}">
                      <a16:creationId xmlns:a16="http://schemas.microsoft.com/office/drawing/2014/main" id="{333DAA71-248B-B24C-7144-C351BF7CDA95}"/>
                    </a:ext>
                  </a:extLst>
                </p:cNvPr>
                <p:cNvSpPr/>
                <p:nvPr/>
              </p:nvSpPr>
              <p:spPr>
                <a:xfrm>
                  <a:off x="2785349" y="2046747"/>
                  <a:ext cx="192587" cy="192586"/>
                </a:xfrm>
                <a:custGeom>
                  <a:avLst/>
                  <a:gdLst>
                    <a:gd name="connsiteX0" fmla="*/ 192588 w 192587"/>
                    <a:gd name="connsiteY0" fmla="*/ 96293 h 192586"/>
                    <a:gd name="connsiteX1" fmla="*/ 96294 w 192587"/>
                    <a:gd name="connsiteY1" fmla="*/ 192586 h 192586"/>
                    <a:gd name="connsiteX2" fmla="*/ 0 w 192587"/>
                    <a:gd name="connsiteY2" fmla="*/ 96293 h 192586"/>
                    <a:gd name="connsiteX3" fmla="*/ 96294 w 192587"/>
                    <a:gd name="connsiteY3" fmla="*/ 0 h 192586"/>
                    <a:gd name="connsiteX4" fmla="*/ 192588 w 192587"/>
                    <a:gd name="connsiteY4" fmla="*/ 96293 h 1925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587" h="192586">
                      <a:moveTo>
                        <a:pt x="192588" y="96293"/>
                      </a:moveTo>
                      <a:cubicBezTo>
                        <a:pt x="192588" y="149474"/>
                        <a:pt x="149475" y="192586"/>
                        <a:pt x="96294" y="192586"/>
                      </a:cubicBezTo>
                      <a:cubicBezTo>
                        <a:pt x="43112" y="192586"/>
                        <a:pt x="0" y="149474"/>
                        <a:pt x="0" y="96293"/>
                      </a:cubicBezTo>
                      <a:cubicBezTo>
                        <a:pt x="0" y="43112"/>
                        <a:pt x="43112" y="0"/>
                        <a:pt x="96294" y="0"/>
                      </a:cubicBezTo>
                      <a:cubicBezTo>
                        <a:pt x="149475" y="0"/>
                        <a:pt x="192588" y="43112"/>
                        <a:pt x="192588" y="96293"/>
                      </a:cubicBezTo>
                      <a:close/>
                    </a:path>
                  </a:pathLst>
                </a:custGeom>
                <a:solidFill>
                  <a:srgbClr val="D2D2D2"/>
                </a:solidFill>
                <a:ln w="4812" cap="flat">
                  <a:noFill/>
                  <a:prstDash val="solid"/>
                  <a:miter/>
                </a:ln>
              </p:spPr>
              <p:txBody>
                <a:bodyPr rtlCol="0" anchor="ctr"/>
                <a:lstStyle/>
                <a:p>
                  <a:endParaRPr lang="fr-FR"/>
                </a:p>
              </p:txBody>
            </p:sp>
          </p:grpSp>
        </p:grpSp>
      </p:grpSp>
      <p:pic>
        <p:nvPicPr>
          <p:cNvPr id="18" name="Image 17" descr="Une image contenant capture d’écran, miroir de voiture&#10;&#10;Description générée automatiquement">
            <a:extLst>
              <a:ext uri="{FF2B5EF4-FFF2-40B4-BE49-F238E27FC236}">
                <a16:creationId xmlns:a16="http://schemas.microsoft.com/office/drawing/2014/main" id="{9CFFEA4F-FF8B-7DD7-A9B0-19C8321F36B6}"/>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26094" y="270126"/>
            <a:ext cx="7811141" cy="707413"/>
          </a:xfrm>
          <a:prstGeom prst="rect">
            <a:avLst/>
          </a:prstGeom>
        </p:spPr>
      </p:pic>
      <p:sp>
        <p:nvSpPr>
          <p:cNvPr id="2" name="ZoneTexte 1">
            <a:extLst>
              <a:ext uri="{FF2B5EF4-FFF2-40B4-BE49-F238E27FC236}">
                <a16:creationId xmlns:a16="http://schemas.microsoft.com/office/drawing/2014/main" id="{8020118D-7BF5-3968-06FF-B4FB6A7BC839}"/>
              </a:ext>
            </a:extLst>
          </p:cNvPr>
          <p:cNvSpPr txBox="1"/>
          <p:nvPr/>
        </p:nvSpPr>
        <p:spPr>
          <a:xfrm>
            <a:off x="929961" y="341162"/>
            <a:ext cx="7207274" cy="461665"/>
          </a:xfrm>
          <a:prstGeom prst="rect">
            <a:avLst/>
          </a:prstGeom>
          <a:noFill/>
        </p:spPr>
        <p:txBody>
          <a:bodyPr wrap="square" rtlCol="0">
            <a:spAutoFit/>
          </a:bodyPr>
          <a:lstStyle/>
          <a:p>
            <a:r>
              <a:rPr lang="fr-FR" sz="2400" b="1">
                <a:solidFill>
                  <a:schemeClr val="bg1"/>
                </a:solidFill>
                <a:latin typeface="Report" panose="02000506020000020003" pitchFamily="2" charset="0"/>
              </a:rPr>
              <a:t>Mon espace santé : pourquoi ?</a:t>
            </a:r>
            <a:endParaRPr lang="en-US" sz="2400" b="1">
              <a:solidFill>
                <a:schemeClr val="bg1"/>
              </a:solidFill>
              <a:latin typeface="Report" panose="02000506020000020003" pitchFamily="2" charset="0"/>
            </a:endParaRPr>
          </a:p>
        </p:txBody>
      </p:sp>
      <p:sp>
        <p:nvSpPr>
          <p:cNvPr id="49" name="ZoneTexte 48">
            <a:extLst>
              <a:ext uri="{FF2B5EF4-FFF2-40B4-BE49-F238E27FC236}">
                <a16:creationId xmlns:a16="http://schemas.microsoft.com/office/drawing/2014/main" id="{899290EA-832B-DE3E-42B8-C681BAD835B5}"/>
              </a:ext>
            </a:extLst>
          </p:cNvPr>
          <p:cNvSpPr txBox="1"/>
          <p:nvPr/>
        </p:nvSpPr>
        <p:spPr>
          <a:xfrm>
            <a:off x="1424347" y="1308186"/>
            <a:ext cx="7529153" cy="446276"/>
          </a:xfrm>
          <a:prstGeom prst="rect">
            <a:avLst/>
          </a:prstGeom>
          <a:noFill/>
        </p:spPr>
        <p:txBody>
          <a:bodyPr wrap="square">
            <a:spAutoFit/>
          </a:bodyPr>
          <a:lstStyle/>
          <a:p>
            <a:r>
              <a:rPr lang="fr-FR" sz="1200" b="1">
                <a:solidFill>
                  <a:schemeClr val="tx2"/>
                </a:solidFill>
                <a:latin typeface="Source Sans Pro" panose="020B0503030403020204" pitchFamily="34" charset="0"/>
              </a:rPr>
              <a:t>Une prise en charge plus efficace en cas d’urgence </a:t>
            </a:r>
            <a:r>
              <a:rPr lang="fr-FR" sz="1100" b="1">
                <a:solidFill>
                  <a:schemeClr val="tx2"/>
                </a:solidFill>
                <a:latin typeface="Source Sans Pro" panose="020B0503030403020204" pitchFamily="34" charset="0"/>
              </a:rPr>
              <a:t>: </a:t>
            </a:r>
            <a:r>
              <a:rPr lang="fr-FR" sz="1100">
                <a:solidFill>
                  <a:schemeClr val="tx2"/>
                </a:solidFill>
                <a:latin typeface="Source Sans Pro" panose="020B0503030403020204" pitchFamily="34" charset="0"/>
              </a:rPr>
              <a:t>le professionnel de santé qui intervient sans connaître le patient peut avoir accès à l’historique de ses soins, de ses allergies et de ses traitements… </a:t>
            </a:r>
          </a:p>
        </p:txBody>
      </p:sp>
      <p:pic>
        <p:nvPicPr>
          <p:cNvPr id="50" name="Image 49" descr="Une image contenant habits, dessin humoristique, texte, capture d’écran&#10;&#10;Description générée automatiquement">
            <a:extLst>
              <a:ext uri="{FF2B5EF4-FFF2-40B4-BE49-F238E27FC236}">
                <a16:creationId xmlns:a16="http://schemas.microsoft.com/office/drawing/2014/main" id="{BDB9E69F-C125-AD8B-6191-9EE8144C3C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9668" y="1204854"/>
            <a:ext cx="861840" cy="861840"/>
          </a:xfrm>
          <a:prstGeom prst="rect">
            <a:avLst/>
          </a:prstGeom>
        </p:spPr>
      </p:pic>
      <p:pic>
        <p:nvPicPr>
          <p:cNvPr id="4" name="Image 3" descr="Une image contenant habits, dessin humoristique, texte, capture d’écran&#10;&#10;Description générée automatiquement">
            <a:extLst>
              <a:ext uri="{FF2B5EF4-FFF2-40B4-BE49-F238E27FC236}">
                <a16:creationId xmlns:a16="http://schemas.microsoft.com/office/drawing/2014/main" id="{6A956C72-23BA-B413-7D91-EAF281D4A1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33348" y="4826340"/>
            <a:ext cx="1682212" cy="1682212"/>
          </a:xfrm>
          <a:prstGeom prst="rect">
            <a:avLst/>
          </a:prstGeom>
        </p:spPr>
      </p:pic>
      <p:pic>
        <p:nvPicPr>
          <p:cNvPr id="9" name="Image 8">
            <a:extLst>
              <a:ext uri="{FF2B5EF4-FFF2-40B4-BE49-F238E27FC236}">
                <a16:creationId xmlns:a16="http://schemas.microsoft.com/office/drawing/2014/main" id="{0DC28F9B-4791-DBE4-9581-E5642194F1B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185748" y="4978740"/>
            <a:ext cx="1682212" cy="1682212"/>
          </a:xfrm>
          <a:prstGeom prst="rect">
            <a:avLst/>
          </a:prstGeom>
        </p:spPr>
      </p:pic>
      <p:sp>
        <p:nvSpPr>
          <p:cNvPr id="10" name="ZoneTexte 9">
            <a:extLst>
              <a:ext uri="{FF2B5EF4-FFF2-40B4-BE49-F238E27FC236}">
                <a16:creationId xmlns:a16="http://schemas.microsoft.com/office/drawing/2014/main" id="{7CB34C69-252D-584F-B7F7-6A4DB40681C7}"/>
              </a:ext>
            </a:extLst>
          </p:cNvPr>
          <p:cNvSpPr txBox="1"/>
          <p:nvPr/>
        </p:nvSpPr>
        <p:spPr>
          <a:xfrm>
            <a:off x="1401935" y="2124672"/>
            <a:ext cx="7641211" cy="1689180"/>
          </a:xfrm>
          <a:prstGeom prst="rect">
            <a:avLst/>
          </a:prstGeom>
          <a:noFill/>
        </p:spPr>
        <p:txBody>
          <a:bodyPr wrap="square">
            <a:spAutoFit/>
          </a:bodyPr>
          <a:lstStyle/>
          <a:p>
            <a:r>
              <a:rPr lang="fr-FR" sz="1200" b="1">
                <a:solidFill>
                  <a:schemeClr val="tx2"/>
                </a:solidFill>
                <a:latin typeface="Source Sans Pro" panose="020B0503030403020204" pitchFamily="34" charset="0"/>
              </a:rPr>
              <a:t>Une coordination des soins facilitée</a:t>
            </a:r>
            <a:r>
              <a:rPr lang="fr-FR" sz="1100" b="1">
                <a:solidFill>
                  <a:schemeClr val="tx2"/>
                </a:solidFill>
                <a:latin typeface="Source Sans Pro" panose="020B0503030403020204" pitchFamily="34" charset="0"/>
              </a:rPr>
              <a:t>, </a:t>
            </a:r>
            <a:r>
              <a:rPr lang="fr-FR" sz="1100">
                <a:solidFill>
                  <a:schemeClr val="tx2"/>
                </a:solidFill>
                <a:latin typeface="Source Sans Pro" panose="020B0503030403020204" pitchFamily="34" charset="0"/>
              </a:rPr>
              <a:t>les documents de santé nécessaires sont regroupés au même endroit ce qui permet :</a:t>
            </a:r>
          </a:p>
          <a:p>
            <a:r>
              <a:rPr lang="fr-FR" sz="1100">
                <a:solidFill>
                  <a:schemeClr val="tx2"/>
                </a:solidFill>
                <a:latin typeface="Source Sans Pro" panose="020B0503030403020204" pitchFamily="34" charset="0"/>
              </a:rPr>
              <a:t> </a:t>
            </a:r>
          </a:p>
          <a:p>
            <a:pPr indent="-171450">
              <a:lnSpc>
                <a:spcPct val="150000"/>
              </a:lnSpc>
              <a:buFont typeface="Arial" panose="020B0604020202020204" pitchFamily="34" charset="0"/>
              <a:buChar char="•"/>
            </a:pPr>
            <a:r>
              <a:rPr lang="fr-FR" sz="1100" b="1">
                <a:solidFill>
                  <a:schemeClr val="tx2"/>
                </a:solidFill>
                <a:latin typeface="Source Sans Pro" panose="020B0503030403020204" pitchFamily="34" charset="0"/>
              </a:rPr>
              <a:t> </a:t>
            </a:r>
            <a:r>
              <a:rPr lang="fr-FR" sz="1100">
                <a:solidFill>
                  <a:schemeClr val="tx2"/>
                </a:solidFill>
                <a:latin typeface="Source Sans Pro" panose="020B0503030403020204" pitchFamily="34" charset="0"/>
              </a:rPr>
              <a:t>d’éviter des examens ou des prescriptions inutiles, ainsi que des interactions entre médicaments ;</a:t>
            </a:r>
          </a:p>
          <a:p>
            <a:pPr indent="-171450">
              <a:lnSpc>
                <a:spcPct val="150000"/>
              </a:lnSpc>
              <a:buFont typeface="Arial" panose="020B0604020202020204" pitchFamily="34" charset="0"/>
              <a:buChar char="•"/>
            </a:pPr>
            <a:r>
              <a:rPr lang="fr-FR" sz="1100">
                <a:solidFill>
                  <a:schemeClr val="tx2"/>
                </a:solidFill>
                <a:latin typeface="Source Sans Pro" panose="020B0503030403020204" pitchFamily="34" charset="0"/>
              </a:rPr>
              <a:t>de partager son historique de soins avec les professionnels de son choix sans être obligé de faire appel à sa mémoire (pratique en cas d’imprévus, d’urgences..) ;</a:t>
            </a:r>
          </a:p>
          <a:p>
            <a:pPr indent="-171450">
              <a:lnSpc>
                <a:spcPct val="150000"/>
              </a:lnSpc>
              <a:buFont typeface="Arial" panose="020B0604020202020204" pitchFamily="34" charset="0"/>
              <a:buChar char="•"/>
            </a:pPr>
            <a:r>
              <a:rPr lang="fr-FR" sz="1100">
                <a:solidFill>
                  <a:schemeClr val="tx2"/>
                </a:solidFill>
                <a:latin typeface="Source Sans Pro" panose="020B0503030403020204" pitchFamily="34" charset="0"/>
              </a:rPr>
              <a:t>d’éviter les recherches fastidieuses pour remettre la main sur des résultats d’examens, des comptes rendus médicaux… Les professionnels de santé et les patients peuvent en effet y déposer tous ces documents</a:t>
            </a:r>
          </a:p>
        </p:txBody>
      </p:sp>
      <p:pic>
        <p:nvPicPr>
          <p:cNvPr id="11" name="Image 10">
            <a:extLst>
              <a:ext uri="{FF2B5EF4-FFF2-40B4-BE49-F238E27FC236}">
                <a16:creationId xmlns:a16="http://schemas.microsoft.com/office/drawing/2014/main" id="{6E122EE7-8B2C-1E23-F5CF-151868C0845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68646" y="2414685"/>
            <a:ext cx="1034767" cy="1034767"/>
          </a:xfrm>
          <a:prstGeom prst="rect">
            <a:avLst/>
          </a:prstGeom>
        </p:spPr>
      </p:pic>
      <p:pic>
        <p:nvPicPr>
          <p:cNvPr id="12" name="Image 11">
            <a:extLst>
              <a:ext uri="{FF2B5EF4-FFF2-40B4-BE49-F238E27FC236}">
                <a16:creationId xmlns:a16="http://schemas.microsoft.com/office/drawing/2014/main" id="{AE221635-73AA-80AB-3E5E-715AF80642A6}"/>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142898" y="4768650"/>
            <a:ext cx="1682212" cy="1682212"/>
          </a:xfrm>
          <a:prstGeom prst="rect">
            <a:avLst/>
          </a:prstGeom>
        </p:spPr>
      </p:pic>
      <p:sp>
        <p:nvSpPr>
          <p:cNvPr id="13" name="ZoneTexte 12">
            <a:extLst>
              <a:ext uri="{FF2B5EF4-FFF2-40B4-BE49-F238E27FC236}">
                <a16:creationId xmlns:a16="http://schemas.microsoft.com/office/drawing/2014/main" id="{0D8E8717-227E-793E-3C8E-218012889AE1}"/>
              </a:ext>
            </a:extLst>
          </p:cNvPr>
          <p:cNvSpPr txBox="1"/>
          <p:nvPr/>
        </p:nvSpPr>
        <p:spPr>
          <a:xfrm>
            <a:off x="1424345" y="4177120"/>
            <a:ext cx="7529153" cy="1081643"/>
          </a:xfrm>
          <a:prstGeom prst="rect">
            <a:avLst/>
          </a:prstGeom>
          <a:noFill/>
        </p:spPr>
        <p:txBody>
          <a:bodyPr wrap="square">
            <a:spAutoFit/>
          </a:bodyPr>
          <a:lstStyle/>
          <a:p>
            <a:pPr>
              <a:lnSpc>
                <a:spcPct val="150000"/>
              </a:lnSpc>
            </a:pPr>
            <a:r>
              <a:rPr lang="fr-FR" sz="1100" b="1">
                <a:solidFill>
                  <a:schemeClr val="tx2"/>
                </a:solidFill>
                <a:latin typeface="Source Sans Pro" panose="020B0503030403020204" pitchFamily="34" charset="0"/>
              </a:rPr>
              <a:t>Une prise en charge dans la durée : </a:t>
            </a:r>
          </a:p>
          <a:p>
            <a:pPr indent="-171450">
              <a:lnSpc>
                <a:spcPct val="150000"/>
              </a:lnSpc>
              <a:buFont typeface="Arial" panose="020B0604020202020204" pitchFamily="34" charset="0"/>
              <a:buChar char="•"/>
            </a:pPr>
            <a:r>
              <a:rPr lang="fr-FR" sz="1100">
                <a:solidFill>
                  <a:schemeClr val="tx2"/>
                </a:solidFill>
                <a:latin typeface="Source Sans Pro" panose="020B0503030403020204" pitchFamily="34" charset="0"/>
              </a:rPr>
              <a:t>En cas de départ en retraite, de changements de professionnels de santé, les données et informations restent stockées à un même endroit, accessibles aux professionnels habilités </a:t>
            </a:r>
          </a:p>
          <a:p>
            <a:pPr indent="-171450">
              <a:lnSpc>
                <a:spcPct val="150000"/>
              </a:lnSpc>
              <a:buFont typeface="Arial" panose="020B0604020202020204" pitchFamily="34" charset="0"/>
              <a:buChar char="•"/>
            </a:pPr>
            <a:r>
              <a:rPr lang="fr-FR" sz="1100">
                <a:solidFill>
                  <a:schemeClr val="tx2"/>
                </a:solidFill>
                <a:latin typeface="Source Sans Pro" panose="020B0503030403020204" pitchFamily="34" charset="0"/>
              </a:rPr>
              <a:t>Lorsqu’un patient est amené à se déplacer loin de son domicile, par exemple pour des vacances.  </a:t>
            </a:r>
          </a:p>
        </p:txBody>
      </p:sp>
      <p:pic>
        <p:nvPicPr>
          <p:cNvPr id="14" name="Image 13">
            <a:extLst>
              <a:ext uri="{FF2B5EF4-FFF2-40B4-BE49-F238E27FC236}">
                <a16:creationId xmlns:a16="http://schemas.microsoft.com/office/drawing/2014/main" id="{0107782F-5FA7-5276-8005-303D74FECEC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49653" y="4177120"/>
            <a:ext cx="1034767" cy="1034767"/>
          </a:xfrm>
          <a:prstGeom prst="rect">
            <a:avLst/>
          </a:prstGeom>
        </p:spPr>
      </p:pic>
    </p:spTree>
    <p:extLst>
      <p:ext uri="{BB962C8B-B14F-4D97-AF65-F5344CB8AC3E}">
        <p14:creationId xmlns:p14="http://schemas.microsoft.com/office/powerpoint/2010/main" val="4256107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2000"/>
                                        <p:tgtEl>
                                          <p:spTgt spid="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fade">
                                      <p:cBhvr>
                                        <p:cTn id="16" dur="2000"/>
                                        <p:tgtEl>
                                          <p:spTgt spid="49"/>
                                        </p:tgtEl>
                                      </p:cBhvr>
                                    </p:animEffect>
                                  </p:childTnLst>
                                </p:cTn>
                              </p:par>
                            </p:childTnLst>
                          </p:cTn>
                        </p:par>
                      </p:childTnLst>
                    </p:cTn>
                  </p:par>
                  <p:par>
                    <p:cTn id="17" fill="hold">
                      <p:stCondLst>
                        <p:cond delay="indefinite"/>
                      </p:stCondLst>
                      <p:childTnLst>
                        <p:par>
                          <p:cTn id="18" fill="hold">
                            <p:stCondLst>
                              <p:cond delay="0"/>
                            </p:stCondLst>
                            <p:childTnLst>
                              <p:par>
                                <p:cTn id="19" presetID="0" presetClass="path" presetSubtype="0" accel="50000" decel="50000" fill="hold" nodeType="clickEffect">
                                  <p:stCondLst>
                                    <p:cond delay="0"/>
                                  </p:stCondLst>
                                  <p:childTnLst>
                                    <p:animMotion origin="layout" path="M -0.00013 -0.00023 L -0.00013 0.00046 L -0.06719 -0.00208 C -0.08672 -0.0037 -0.15704 -0.00417 -0.18842 -0.01644 C -0.22487 -0.03056 -0.29258 -0.06482 -0.33321 -0.08333 L -0.38659 -0.10764 C -0.40131 -0.11435 -0.41628 -0.11713 -0.43034 -0.12801 C -0.48763 -0.17315 -0.51316 -0.18611 -0.55938 -0.2375 C -0.58177 -0.2625 -0.6043 -0.28704 -0.62552 -0.31458 C -0.64987 -0.34676 -0.68972 -0.39445 -0.70612 -0.44028 C -0.7099 -0.45116 -0.71394 -0.46204 -0.71771 -0.47292 C -0.72136 -0.48333 -0.72761 -0.50301 -0.73034 -0.51551 C -0.73256 -0.5257 -0.73477 -0.53588 -0.7362 -0.54583 C -0.73737 -0.55278 -0.7375 -0.55949 -0.73789 -0.5662 C -0.73685 -0.56759 -0.73568 -0.5706 -0.73425 -0.57037 C -0.73204 -0.56991 -0.73047 -0.5632 -0.72839 -0.56412 C -0.72631 -0.56597 -0.72448 -0.57616 -0.72448 -0.57593 " pathEditMode="relative" rAng="0" ptsTypes="AAAAAAAAAAAAAAAAA">
                                      <p:cBhvr>
                                        <p:cTn id="20" dur="2000" fill="hold"/>
                                        <p:tgtEl>
                                          <p:spTgt spid="4"/>
                                        </p:tgtEl>
                                        <p:attrNameLst>
                                          <p:attrName>ppt_x</p:attrName>
                                          <p:attrName>ppt_y</p:attrName>
                                        </p:attrNameLst>
                                      </p:cBhvr>
                                      <p:rCtr x="-36888" y="-28773"/>
                                    </p:animMotion>
                                  </p:childTnLst>
                                </p:cTn>
                              </p:par>
                            </p:childTnLst>
                          </p:cTn>
                        </p:par>
                      </p:childTnLst>
                    </p:cTn>
                  </p:par>
                  <p:par>
                    <p:cTn id="21" fill="hold">
                      <p:stCondLst>
                        <p:cond delay="indefinite"/>
                      </p:stCondLst>
                      <p:childTnLst>
                        <p:par>
                          <p:cTn id="22" fill="hold">
                            <p:stCondLst>
                              <p:cond delay="0"/>
                            </p:stCondLst>
                            <p:childTnLst>
                              <p:par>
                                <p:cTn id="23" presetID="53" presetClass="exit" presetSubtype="32" fill="hold" nodeType="clickEffect">
                                  <p:stCondLst>
                                    <p:cond delay="0"/>
                                  </p:stCondLst>
                                  <p:childTnLst>
                                    <p:anim calcmode="lin" valueType="num">
                                      <p:cBhvr>
                                        <p:cTn id="24" dur="500"/>
                                        <p:tgtEl>
                                          <p:spTgt spid="4"/>
                                        </p:tgtEl>
                                        <p:attrNameLst>
                                          <p:attrName>ppt_w</p:attrName>
                                        </p:attrNameLst>
                                      </p:cBhvr>
                                      <p:tavLst>
                                        <p:tav tm="0">
                                          <p:val>
                                            <p:strVal val="ppt_w"/>
                                          </p:val>
                                        </p:tav>
                                        <p:tav tm="100000">
                                          <p:val>
                                            <p:fltVal val="0"/>
                                          </p:val>
                                        </p:tav>
                                      </p:tavLst>
                                    </p:anim>
                                    <p:anim calcmode="lin" valueType="num">
                                      <p:cBhvr>
                                        <p:cTn id="25" dur="500"/>
                                        <p:tgtEl>
                                          <p:spTgt spid="4"/>
                                        </p:tgtEl>
                                        <p:attrNameLst>
                                          <p:attrName>ppt_h</p:attrName>
                                        </p:attrNameLst>
                                      </p:cBhvr>
                                      <p:tavLst>
                                        <p:tav tm="0">
                                          <p:val>
                                            <p:strVal val="ppt_h"/>
                                          </p:val>
                                        </p:tav>
                                        <p:tav tm="100000">
                                          <p:val>
                                            <p:fltVal val="0"/>
                                          </p:val>
                                        </p:tav>
                                      </p:tavLst>
                                    </p:anim>
                                    <p:animEffect transition="out" filter="fade">
                                      <p:cBhvr>
                                        <p:cTn id="26" dur="500"/>
                                        <p:tgtEl>
                                          <p:spTgt spid="4"/>
                                        </p:tgtEl>
                                      </p:cBhvr>
                                    </p:animEffect>
                                    <p:set>
                                      <p:cBhvr>
                                        <p:cTn id="27" dur="1" fill="hold">
                                          <p:stCondLst>
                                            <p:cond delay="499"/>
                                          </p:stCondLst>
                                        </p:cTn>
                                        <p:tgtEl>
                                          <p:spTgt spid="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fade">
                                      <p:cBhvr>
                                        <p:cTn id="32" dur="500"/>
                                        <p:tgtEl>
                                          <p:spTgt spid="5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2000"/>
                                        <p:tgtEl>
                                          <p:spTgt spid="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20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0" presetClass="path" presetSubtype="0" accel="50000" decel="50000" fill="hold" nodeType="clickEffect">
                                  <p:stCondLst>
                                    <p:cond delay="0"/>
                                  </p:stCondLst>
                                  <p:childTnLst>
                                    <p:animMotion origin="layout" path="M -0.00013 -0.00023 L -0.00013 0.00046 L -0.06914 -0.00139 C -0.08933 -0.00278 -0.16159 -0.00301 -0.19401 -0.0118 C -0.23138 -0.02222 -0.30118 -0.04699 -0.34284 -0.06042 L -0.39779 -0.07801 C -0.41302 -0.0831 -0.42826 -0.08495 -0.44271 -0.09282 C -0.50157 -0.12569 -0.52787 -0.13518 -0.57552 -0.17245 C -0.59844 -0.19051 -0.62175 -0.20833 -0.64349 -0.22824 C -0.66862 -0.25162 -0.70951 -0.28634 -0.72644 -0.31944 C -0.73034 -0.32755 -0.73451 -0.33542 -0.73829 -0.34329 C -0.74206 -0.35069 -0.74857 -0.36505 -0.75131 -0.37407 C -0.75365 -0.38148 -0.75586 -0.38889 -0.7573 -0.39606 C -0.75847 -0.40116 -0.7586 -0.40602 -0.75912 -0.41088 C -0.75795 -0.41204 -0.75677 -0.41412 -0.75534 -0.41389 C -0.75313 -0.41366 -0.75144 -0.4088 -0.74935 -0.40949 C -0.74727 -0.41088 -0.74532 -0.41805 -0.74532 -0.41782 " pathEditMode="relative" rAng="0" ptsTypes="AAAAAAAAAAAAAAAAA">
                                      <p:cBhvr>
                                        <p:cTn id="44" dur="2000" fill="hold"/>
                                        <p:tgtEl>
                                          <p:spTgt spid="9"/>
                                        </p:tgtEl>
                                        <p:attrNameLst>
                                          <p:attrName>ppt_x</p:attrName>
                                          <p:attrName>ppt_y</p:attrName>
                                        </p:attrNameLst>
                                      </p:cBhvr>
                                      <p:rCtr x="-37956" y="-20856"/>
                                    </p:animMotion>
                                  </p:childTnLst>
                                </p:cTn>
                              </p:par>
                            </p:childTnLst>
                          </p:cTn>
                        </p:par>
                      </p:childTnLst>
                    </p:cTn>
                  </p:par>
                  <p:par>
                    <p:cTn id="45" fill="hold">
                      <p:stCondLst>
                        <p:cond delay="indefinite"/>
                      </p:stCondLst>
                      <p:childTnLst>
                        <p:par>
                          <p:cTn id="46" fill="hold">
                            <p:stCondLst>
                              <p:cond delay="0"/>
                            </p:stCondLst>
                            <p:childTnLst>
                              <p:par>
                                <p:cTn id="47" presetID="53" presetClass="exit" presetSubtype="32" fill="hold" nodeType="clickEffect">
                                  <p:stCondLst>
                                    <p:cond delay="0"/>
                                  </p:stCondLst>
                                  <p:childTnLst>
                                    <p:anim calcmode="lin" valueType="num">
                                      <p:cBhvr>
                                        <p:cTn id="48" dur="500"/>
                                        <p:tgtEl>
                                          <p:spTgt spid="9"/>
                                        </p:tgtEl>
                                        <p:attrNameLst>
                                          <p:attrName>ppt_w</p:attrName>
                                        </p:attrNameLst>
                                      </p:cBhvr>
                                      <p:tavLst>
                                        <p:tav tm="0">
                                          <p:val>
                                            <p:strVal val="ppt_w"/>
                                          </p:val>
                                        </p:tav>
                                        <p:tav tm="100000">
                                          <p:val>
                                            <p:fltVal val="0"/>
                                          </p:val>
                                        </p:tav>
                                      </p:tavLst>
                                    </p:anim>
                                    <p:anim calcmode="lin" valueType="num">
                                      <p:cBhvr>
                                        <p:cTn id="49" dur="500"/>
                                        <p:tgtEl>
                                          <p:spTgt spid="9"/>
                                        </p:tgtEl>
                                        <p:attrNameLst>
                                          <p:attrName>ppt_h</p:attrName>
                                        </p:attrNameLst>
                                      </p:cBhvr>
                                      <p:tavLst>
                                        <p:tav tm="0">
                                          <p:val>
                                            <p:strVal val="ppt_h"/>
                                          </p:val>
                                        </p:tav>
                                        <p:tav tm="100000">
                                          <p:val>
                                            <p:fltVal val="0"/>
                                          </p:val>
                                        </p:tav>
                                      </p:tavLst>
                                    </p:anim>
                                    <p:animEffect transition="out" filter="fade">
                                      <p:cBhvr>
                                        <p:cTn id="50" dur="500"/>
                                        <p:tgtEl>
                                          <p:spTgt spid="9"/>
                                        </p:tgtEl>
                                      </p:cBhvr>
                                    </p:animEffect>
                                    <p:set>
                                      <p:cBhvr>
                                        <p:cTn id="51" dur="1" fill="hold">
                                          <p:stCondLst>
                                            <p:cond delay="499"/>
                                          </p:stCondLst>
                                        </p:cTn>
                                        <p:tgtEl>
                                          <p:spTgt spid="9"/>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500"/>
                                        <p:tgtEl>
                                          <p:spTgt spid="11"/>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2000"/>
                                        <p:tgtEl>
                                          <p:spTgt spid="1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fade">
                                      <p:cBhvr>
                                        <p:cTn id="64" dur="2000"/>
                                        <p:tgtEl>
                                          <p:spTgt spid="13"/>
                                        </p:tgtEl>
                                      </p:cBhvr>
                                    </p:animEffect>
                                  </p:childTnLst>
                                </p:cTn>
                              </p:par>
                            </p:childTnLst>
                          </p:cTn>
                        </p:par>
                      </p:childTnLst>
                    </p:cTn>
                  </p:par>
                  <p:par>
                    <p:cTn id="65" fill="hold">
                      <p:stCondLst>
                        <p:cond delay="indefinite"/>
                      </p:stCondLst>
                      <p:childTnLst>
                        <p:par>
                          <p:cTn id="66" fill="hold">
                            <p:stCondLst>
                              <p:cond delay="0"/>
                            </p:stCondLst>
                            <p:childTnLst>
                              <p:par>
                                <p:cTn id="67" presetID="0" presetClass="path" presetSubtype="0" accel="50000" decel="50000" fill="hold" nodeType="clickEffect">
                                  <p:stCondLst>
                                    <p:cond delay="0"/>
                                  </p:stCondLst>
                                  <p:childTnLst>
                                    <p:animMotion origin="layout" path="M -0.00026 4.44444E-6 L -0.00026 0.00046 L -0.06914 -0.00024 C -0.08958 -0.00093 -0.16172 -0.00093 -0.19401 -0.00371 C -0.23138 -0.00718 -0.30117 -0.01528 -0.3431 -0.01968 L -0.39805 -0.02524 C -0.41315 -0.02709 -0.42825 -0.02778 -0.44284 -0.03033 C -0.50156 -0.04098 -0.52786 -0.04422 -0.57565 -0.05649 C -0.59857 -0.06227 -0.62174 -0.06806 -0.64349 -0.07454 C -0.66862 -0.08218 -0.7095 -0.09375 -0.72643 -0.1044 C -0.73034 -0.10718 -0.7345 -0.10973 -0.73828 -0.11227 C -0.74206 -0.11459 -0.74857 -0.11945 -0.7513 -0.12246 C -0.75365 -0.12477 -0.75586 -0.12732 -0.75729 -0.12963 C -0.75846 -0.13125 -0.75859 -0.13287 -0.75911 -0.1345 C -0.75794 -0.13496 -0.75677 -0.13542 -0.75534 -0.13542 C -0.75312 -0.13542 -0.75143 -0.13357 -0.74935 -0.13403 C -0.74727 -0.1345 -0.74531 -0.13658 -0.74531 -0.13658 " pathEditMode="relative" rAng="0" ptsTypes="AAAAAAAAAAAAAAAAA">
                                      <p:cBhvr>
                                        <p:cTn id="68" dur="2000" fill="hold"/>
                                        <p:tgtEl>
                                          <p:spTgt spid="12"/>
                                        </p:tgtEl>
                                        <p:attrNameLst>
                                          <p:attrName>ppt_x</p:attrName>
                                          <p:attrName>ppt_y</p:attrName>
                                        </p:attrNameLst>
                                      </p:cBhvr>
                                      <p:rCtr x="-37943" y="-6806"/>
                                    </p:animMotion>
                                  </p:childTnLst>
                                </p:cTn>
                              </p:par>
                            </p:childTnLst>
                          </p:cTn>
                        </p:par>
                      </p:childTnLst>
                    </p:cTn>
                  </p:par>
                  <p:par>
                    <p:cTn id="69" fill="hold">
                      <p:stCondLst>
                        <p:cond delay="indefinite"/>
                      </p:stCondLst>
                      <p:childTnLst>
                        <p:par>
                          <p:cTn id="70" fill="hold">
                            <p:stCondLst>
                              <p:cond delay="0"/>
                            </p:stCondLst>
                            <p:childTnLst>
                              <p:par>
                                <p:cTn id="71" presetID="53" presetClass="exit" presetSubtype="32" fill="hold" nodeType="clickEffect">
                                  <p:stCondLst>
                                    <p:cond delay="0"/>
                                  </p:stCondLst>
                                  <p:childTnLst>
                                    <p:anim calcmode="lin" valueType="num">
                                      <p:cBhvr>
                                        <p:cTn id="72" dur="500"/>
                                        <p:tgtEl>
                                          <p:spTgt spid="12"/>
                                        </p:tgtEl>
                                        <p:attrNameLst>
                                          <p:attrName>ppt_w</p:attrName>
                                        </p:attrNameLst>
                                      </p:cBhvr>
                                      <p:tavLst>
                                        <p:tav tm="0">
                                          <p:val>
                                            <p:strVal val="ppt_w"/>
                                          </p:val>
                                        </p:tav>
                                        <p:tav tm="100000">
                                          <p:val>
                                            <p:fltVal val="0"/>
                                          </p:val>
                                        </p:tav>
                                      </p:tavLst>
                                    </p:anim>
                                    <p:anim calcmode="lin" valueType="num">
                                      <p:cBhvr>
                                        <p:cTn id="73" dur="500"/>
                                        <p:tgtEl>
                                          <p:spTgt spid="12"/>
                                        </p:tgtEl>
                                        <p:attrNameLst>
                                          <p:attrName>ppt_h</p:attrName>
                                        </p:attrNameLst>
                                      </p:cBhvr>
                                      <p:tavLst>
                                        <p:tav tm="0">
                                          <p:val>
                                            <p:strVal val="ppt_h"/>
                                          </p:val>
                                        </p:tav>
                                        <p:tav tm="100000">
                                          <p:val>
                                            <p:fltVal val="0"/>
                                          </p:val>
                                        </p:tav>
                                      </p:tavLst>
                                    </p:anim>
                                    <p:animEffect transition="out" filter="fade">
                                      <p:cBhvr>
                                        <p:cTn id="74" dur="500"/>
                                        <p:tgtEl>
                                          <p:spTgt spid="12"/>
                                        </p:tgtEl>
                                      </p:cBhvr>
                                    </p:animEffect>
                                    <p:set>
                                      <p:cBhvr>
                                        <p:cTn id="75" dur="1" fill="hold">
                                          <p:stCondLst>
                                            <p:cond delay="499"/>
                                          </p:stCondLst>
                                        </p:cTn>
                                        <p:tgtEl>
                                          <p:spTgt spid="12"/>
                                        </p:tgtEl>
                                        <p:attrNameLst>
                                          <p:attrName>style.visibility</p:attrName>
                                        </p:attrNameLst>
                                      </p:cBhvr>
                                      <p:to>
                                        <p:strVal val="hidden"/>
                                      </p:to>
                                    </p:se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nodeType="clickEffect">
                                  <p:stCondLst>
                                    <p:cond delay="0"/>
                                  </p:stCondLst>
                                  <p:childTnLst>
                                    <p:set>
                                      <p:cBhvr>
                                        <p:cTn id="79" dur="1" fill="hold">
                                          <p:stCondLst>
                                            <p:cond delay="0"/>
                                          </p:stCondLst>
                                        </p:cTn>
                                        <p:tgtEl>
                                          <p:spTgt spid="14"/>
                                        </p:tgtEl>
                                        <p:attrNameLst>
                                          <p:attrName>style.visibility</p:attrName>
                                        </p:attrNameLst>
                                      </p:cBhvr>
                                      <p:to>
                                        <p:strVal val="visible"/>
                                      </p:to>
                                    </p:set>
                                    <p:animEffect transition="in" filter="fade">
                                      <p:cBhvr>
                                        <p:cTn id="8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10"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411978-D5C9-E4D6-9024-305412DBC79D}"/>
            </a:ext>
          </a:extLst>
        </p:cNvPr>
        <p:cNvGrpSpPr/>
        <p:nvPr/>
      </p:nvGrpSpPr>
      <p:grpSpPr>
        <a:xfrm>
          <a:off x="0" y="0"/>
          <a:ext cx="0" cy="0"/>
          <a:chOff x="0" y="0"/>
          <a:chExt cx="0" cy="0"/>
        </a:xfrm>
      </p:grpSpPr>
      <p:pic>
        <p:nvPicPr>
          <p:cNvPr id="12" name="Image 11" descr="Une image contenant habits, texte, conception, illustration&#10;&#10;Description générée automatiquement">
            <a:extLst>
              <a:ext uri="{FF2B5EF4-FFF2-40B4-BE49-F238E27FC236}">
                <a16:creationId xmlns:a16="http://schemas.microsoft.com/office/drawing/2014/main" id="{2D3ED135-92B0-8473-03C1-DD977B809F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61345" y="3367170"/>
            <a:ext cx="3003934" cy="2968792"/>
          </a:xfrm>
          <a:prstGeom prst="rect">
            <a:avLst/>
          </a:prstGeom>
        </p:spPr>
      </p:pic>
      <p:pic>
        <p:nvPicPr>
          <p:cNvPr id="18" name="Image 17" descr="Une image contenant capture d’écran, miroir de voiture&#10;&#10;Description générée automatiquement">
            <a:extLst>
              <a:ext uri="{FF2B5EF4-FFF2-40B4-BE49-F238E27FC236}">
                <a16:creationId xmlns:a16="http://schemas.microsoft.com/office/drawing/2014/main" id="{1BED61E0-D445-AA89-D6C8-8AA72A31F53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26094" y="270126"/>
            <a:ext cx="7811141" cy="707413"/>
          </a:xfrm>
          <a:prstGeom prst="rect">
            <a:avLst/>
          </a:prstGeom>
        </p:spPr>
      </p:pic>
      <p:sp>
        <p:nvSpPr>
          <p:cNvPr id="2" name="ZoneTexte 1">
            <a:extLst>
              <a:ext uri="{FF2B5EF4-FFF2-40B4-BE49-F238E27FC236}">
                <a16:creationId xmlns:a16="http://schemas.microsoft.com/office/drawing/2014/main" id="{B63A2C49-7DB7-4528-0DC4-8E498707513E}"/>
              </a:ext>
            </a:extLst>
          </p:cNvPr>
          <p:cNvSpPr txBox="1"/>
          <p:nvPr/>
        </p:nvSpPr>
        <p:spPr>
          <a:xfrm>
            <a:off x="929961" y="341162"/>
            <a:ext cx="7207274" cy="461665"/>
          </a:xfrm>
          <a:prstGeom prst="rect">
            <a:avLst/>
          </a:prstGeom>
          <a:noFill/>
        </p:spPr>
        <p:txBody>
          <a:bodyPr wrap="square" rtlCol="0">
            <a:spAutoFit/>
          </a:bodyPr>
          <a:lstStyle/>
          <a:p>
            <a:r>
              <a:rPr lang="fr-FR" sz="2400" b="1">
                <a:solidFill>
                  <a:schemeClr val="bg1"/>
                </a:solidFill>
                <a:latin typeface="Report" panose="02000506020000020003" pitchFamily="2" charset="0"/>
              </a:rPr>
              <a:t>Mon espace santé : comment ?</a:t>
            </a:r>
            <a:endParaRPr lang="en-US" sz="2400" b="1">
              <a:solidFill>
                <a:schemeClr val="bg1"/>
              </a:solidFill>
              <a:latin typeface="Report" panose="02000506020000020003" pitchFamily="2" charset="0"/>
            </a:endParaRPr>
          </a:p>
        </p:txBody>
      </p:sp>
      <p:sp>
        <p:nvSpPr>
          <p:cNvPr id="5" name="ZoneTexte 4">
            <a:extLst>
              <a:ext uri="{FF2B5EF4-FFF2-40B4-BE49-F238E27FC236}">
                <a16:creationId xmlns:a16="http://schemas.microsoft.com/office/drawing/2014/main" id="{B15E8A25-EBDA-7427-DFDA-18F046ABE6B1}"/>
              </a:ext>
            </a:extLst>
          </p:cNvPr>
          <p:cNvSpPr txBox="1"/>
          <p:nvPr/>
        </p:nvSpPr>
        <p:spPr>
          <a:xfrm>
            <a:off x="212436" y="2118438"/>
            <a:ext cx="5883564" cy="954107"/>
          </a:xfrm>
          <a:prstGeom prst="rect">
            <a:avLst/>
          </a:prstGeom>
          <a:noFill/>
        </p:spPr>
        <p:txBody>
          <a:bodyPr wrap="square">
            <a:spAutoFit/>
          </a:bodyPr>
          <a:lstStyle/>
          <a:p>
            <a:r>
              <a:rPr lang="fr-FR" sz="2000" b="1">
                <a:solidFill>
                  <a:schemeClr val="tx2"/>
                </a:solidFill>
                <a:latin typeface="Report" panose="02000506020000020003" pitchFamily="2" charset="0"/>
              </a:rPr>
              <a:t>Depuis le logiciel métier </a:t>
            </a:r>
            <a:r>
              <a:rPr lang="fr-FR" b="1">
                <a:solidFill>
                  <a:schemeClr val="tx2"/>
                </a:solidFill>
                <a:latin typeface="Report" panose="02000506020000020003" pitchFamily="2" charset="0"/>
              </a:rPr>
              <a:t>: </a:t>
            </a:r>
            <a:r>
              <a:rPr lang="fr-FR">
                <a:solidFill>
                  <a:schemeClr val="tx2"/>
                </a:solidFill>
                <a:latin typeface="Source Sans Pro" panose="020B0503030403020204" pitchFamily="34" charset="0"/>
              </a:rPr>
              <a:t>DPI, DUI, LGO, LGC… de nombreux logiciels des SI de santé sont référencé Ségur et donc interopérables* avec Mon Espace Santé   </a:t>
            </a:r>
          </a:p>
        </p:txBody>
      </p:sp>
      <p:sp>
        <p:nvSpPr>
          <p:cNvPr id="9" name="ZoneTexte 8">
            <a:extLst>
              <a:ext uri="{FF2B5EF4-FFF2-40B4-BE49-F238E27FC236}">
                <a16:creationId xmlns:a16="http://schemas.microsoft.com/office/drawing/2014/main" id="{3DE16D15-BE72-CED3-BB31-82AC5EA0E10F}"/>
              </a:ext>
            </a:extLst>
          </p:cNvPr>
          <p:cNvSpPr txBox="1"/>
          <p:nvPr/>
        </p:nvSpPr>
        <p:spPr>
          <a:xfrm>
            <a:off x="3271726" y="6287928"/>
            <a:ext cx="7801659" cy="276999"/>
          </a:xfrm>
          <a:prstGeom prst="rect">
            <a:avLst/>
          </a:prstGeom>
          <a:noFill/>
        </p:spPr>
        <p:txBody>
          <a:bodyPr wrap="square">
            <a:spAutoFit/>
          </a:bodyPr>
          <a:lstStyle/>
          <a:p>
            <a:r>
              <a:rPr lang="fr-FR" sz="1200" b="0" i="1">
                <a:solidFill>
                  <a:srgbClr val="444A4D"/>
                </a:solidFill>
                <a:effectLst/>
                <a:latin typeface="Source Sans Pro" panose="020B0503030403020204" pitchFamily="34" charset="0"/>
              </a:rPr>
              <a:t>* Capacité de matériels, de logiciels ou de protocoles différents à fonctionner ensemble et à partager des informations</a:t>
            </a:r>
            <a:endParaRPr lang="fr-FR" sz="1200" i="1">
              <a:latin typeface="Source Sans Pro" panose="020B0503030403020204" pitchFamily="34" charset="0"/>
            </a:endParaRPr>
          </a:p>
        </p:txBody>
      </p:sp>
      <p:sp>
        <p:nvSpPr>
          <p:cNvPr id="16" name="ZoneTexte 15">
            <a:extLst>
              <a:ext uri="{FF2B5EF4-FFF2-40B4-BE49-F238E27FC236}">
                <a16:creationId xmlns:a16="http://schemas.microsoft.com/office/drawing/2014/main" id="{F01A2062-41B0-E251-BABB-597737519265}"/>
              </a:ext>
            </a:extLst>
          </p:cNvPr>
          <p:cNvSpPr txBox="1"/>
          <p:nvPr/>
        </p:nvSpPr>
        <p:spPr>
          <a:xfrm>
            <a:off x="261452" y="3301518"/>
            <a:ext cx="5737524" cy="400110"/>
          </a:xfrm>
          <a:prstGeom prst="rect">
            <a:avLst/>
          </a:prstGeom>
          <a:noFill/>
        </p:spPr>
        <p:txBody>
          <a:bodyPr wrap="square">
            <a:spAutoFit/>
          </a:bodyPr>
          <a:lstStyle/>
          <a:p>
            <a:r>
              <a:rPr lang="fr-FR" sz="2000" b="1">
                <a:solidFill>
                  <a:schemeClr val="tx2"/>
                </a:solidFill>
                <a:latin typeface="Report" panose="02000506020000020003" pitchFamily="2" charset="0"/>
              </a:rPr>
              <a:t>Grâce à des habilitations : </a:t>
            </a:r>
            <a:r>
              <a:rPr lang="fr-FR" sz="2000" b="1">
                <a:solidFill>
                  <a:schemeClr val="tx2"/>
                </a:solidFill>
                <a:latin typeface="Report" panose="02000506020000020003" pitchFamily="2" charset="0"/>
                <a:hlinkClick r:id="rId4"/>
              </a:rPr>
              <a:t>matrice</a:t>
            </a:r>
            <a:endParaRPr lang="fr-FR" sz="2000" b="1">
              <a:solidFill>
                <a:schemeClr val="tx2"/>
              </a:solidFill>
              <a:latin typeface="Report" panose="02000506020000020003" pitchFamily="2" charset="0"/>
            </a:endParaRPr>
          </a:p>
        </p:txBody>
      </p:sp>
      <p:cxnSp>
        <p:nvCxnSpPr>
          <p:cNvPr id="20" name="Connecteur droit 19">
            <a:extLst>
              <a:ext uri="{FF2B5EF4-FFF2-40B4-BE49-F238E27FC236}">
                <a16:creationId xmlns:a16="http://schemas.microsoft.com/office/drawing/2014/main" id="{161D7622-33B3-577D-79C3-A2F5D585EB45}"/>
              </a:ext>
            </a:extLst>
          </p:cNvPr>
          <p:cNvCxnSpPr/>
          <p:nvPr/>
        </p:nvCxnSpPr>
        <p:spPr>
          <a:xfrm>
            <a:off x="6297463" y="1544045"/>
            <a:ext cx="0" cy="411480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1" name="ZoneTexte 20">
            <a:extLst>
              <a:ext uri="{FF2B5EF4-FFF2-40B4-BE49-F238E27FC236}">
                <a16:creationId xmlns:a16="http://schemas.microsoft.com/office/drawing/2014/main" id="{BF20273D-B982-929C-56A2-408E0928505B}"/>
              </a:ext>
            </a:extLst>
          </p:cNvPr>
          <p:cNvSpPr txBox="1"/>
          <p:nvPr/>
        </p:nvSpPr>
        <p:spPr>
          <a:xfrm>
            <a:off x="1632720" y="1261665"/>
            <a:ext cx="3073964" cy="523220"/>
          </a:xfrm>
          <a:prstGeom prst="rect">
            <a:avLst/>
          </a:prstGeom>
          <a:noFill/>
        </p:spPr>
        <p:txBody>
          <a:bodyPr wrap="square">
            <a:spAutoFit/>
          </a:bodyPr>
          <a:lstStyle/>
          <a:p>
            <a:pPr algn="ctr"/>
            <a:r>
              <a:rPr lang="fr-FR" sz="2800" b="1">
                <a:solidFill>
                  <a:schemeClr val="accent1"/>
                </a:solidFill>
                <a:latin typeface="Report" panose="02000506020000020003" pitchFamily="2" charset="0"/>
              </a:rPr>
              <a:t>Praticien de santé</a:t>
            </a:r>
          </a:p>
        </p:txBody>
      </p:sp>
      <p:sp>
        <p:nvSpPr>
          <p:cNvPr id="22" name="ZoneTexte 21">
            <a:extLst>
              <a:ext uri="{FF2B5EF4-FFF2-40B4-BE49-F238E27FC236}">
                <a16:creationId xmlns:a16="http://schemas.microsoft.com/office/drawing/2014/main" id="{FA4657EC-9408-F6AE-545D-4CABA31D289A}"/>
              </a:ext>
            </a:extLst>
          </p:cNvPr>
          <p:cNvSpPr txBox="1"/>
          <p:nvPr/>
        </p:nvSpPr>
        <p:spPr>
          <a:xfrm>
            <a:off x="8528475" y="1210717"/>
            <a:ext cx="1451505" cy="523220"/>
          </a:xfrm>
          <a:prstGeom prst="rect">
            <a:avLst/>
          </a:prstGeom>
          <a:noFill/>
        </p:spPr>
        <p:txBody>
          <a:bodyPr wrap="square">
            <a:spAutoFit/>
          </a:bodyPr>
          <a:lstStyle/>
          <a:p>
            <a:r>
              <a:rPr lang="fr-FR" sz="2800" b="1">
                <a:solidFill>
                  <a:srgbClr val="EBA79B"/>
                </a:solidFill>
                <a:latin typeface="Report" panose="02000506020000020003" pitchFamily="2" charset="0"/>
              </a:rPr>
              <a:t>Usagers</a:t>
            </a:r>
          </a:p>
        </p:txBody>
      </p:sp>
      <p:sp>
        <p:nvSpPr>
          <p:cNvPr id="23" name="ZoneTexte 22">
            <a:extLst>
              <a:ext uri="{FF2B5EF4-FFF2-40B4-BE49-F238E27FC236}">
                <a16:creationId xmlns:a16="http://schemas.microsoft.com/office/drawing/2014/main" id="{940A8B8D-ED2C-9F66-C326-B0D8D8F92511}"/>
              </a:ext>
            </a:extLst>
          </p:cNvPr>
          <p:cNvSpPr txBox="1"/>
          <p:nvPr/>
        </p:nvSpPr>
        <p:spPr>
          <a:xfrm>
            <a:off x="6595951" y="2173299"/>
            <a:ext cx="4994593" cy="400110"/>
          </a:xfrm>
          <a:prstGeom prst="rect">
            <a:avLst/>
          </a:prstGeom>
          <a:noFill/>
        </p:spPr>
        <p:txBody>
          <a:bodyPr wrap="square">
            <a:spAutoFit/>
          </a:bodyPr>
          <a:lstStyle/>
          <a:p>
            <a:pPr algn="ctr"/>
            <a:r>
              <a:rPr lang="fr-FR" sz="2000" b="1">
                <a:solidFill>
                  <a:schemeClr val="tx2"/>
                </a:solidFill>
                <a:latin typeface="Report" panose="02000506020000020003" pitchFamily="2" charset="0"/>
              </a:rPr>
              <a:t>Depuis mon PC, mon mobile ou ma tablette </a:t>
            </a:r>
            <a:endParaRPr lang="fr-FR">
              <a:solidFill>
                <a:schemeClr val="tx2"/>
              </a:solidFill>
              <a:latin typeface="Source Sans Pro" panose="020B0503030403020204" pitchFamily="34" charset="0"/>
            </a:endParaRPr>
          </a:p>
        </p:txBody>
      </p:sp>
      <p:pic>
        <p:nvPicPr>
          <p:cNvPr id="27" name="Image 26" descr="Une image contenant texte, habits, chaussures, illustration&#10;&#10;Description générée automatiquement">
            <a:hlinkClick r:id="rId5"/>
            <a:extLst>
              <a:ext uri="{FF2B5EF4-FFF2-40B4-BE49-F238E27FC236}">
                <a16:creationId xmlns:a16="http://schemas.microsoft.com/office/drawing/2014/main" id="{79D6C109-B04B-9803-BB13-2A725A150D7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29597" y="3025126"/>
            <a:ext cx="3310836" cy="3310836"/>
          </a:xfrm>
          <a:prstGeom prst="rect">
            <a:avLst/>
          </a:prstGeom>
        </p:spPr>
      </p:pic>
      <p:pic>
        <p:nvPicPr>
          <p:cNvPr id="29" name="Image 28">
            <a:extLst>
              <a:ext uri="{FF2B5EF4-FFF2-40B4-BE49-F238E27FC236}">
                <a16:creationId xmlns:a16="http://schemas.microsoft.com/office/drawing/2014/main" id="{1CF1AC9C-E238-2AA5-D4B9-232A62338191}"/>
              </a:ext>
            </a:extLst>
          </p:cNvPr>
          <p:cNvPicPr>
            <a:picLocks noChangeAspect="1"/>
          </p:cNvPicPr>
          <p:nvPr/>
        </p:nvPicPr>
        <p:blipFill>
          <a:blip r:embed="rId7"/>
          <a:stretch>
            <a:fillRect/>
          </a:stretch>
        </p:blipFill>
        <p:spPr>
          <a:xfrm rot="273550">
            <a:off x="9751615" y="3786408"/>
            <a:ext cx="1450045" cy="2416742"/>
          </a:xfrm>
          <a:prstGeom prst="rect">
            <a:avLst/>
          </a:prstGeom>
        </p:spPr>
      </p:pic>
      <p:sp>
        <p:nvSpPr>
          <p:cNvPr id="30" name="ZoneTexte 29">
            <a:extLst>
              <a:ext uri="{FF2B5EF4-FFF2-40B4-BE49-F238E27FC236}">
                <a16:creationId xmlns:a16="http://schemas.microsoft.com/office/drawing/2014/main" id="{B82ACA5C-3A81-5EFC-9BFA-B6EAE5BE75A3}"/>
              </a:ext>
            </a:extLst>
          </p:cNvPr>
          <p:cNvSpPr txBox="1"/>
          <p:nvPr/>
        </p:nvSpPr>
        <p:spPr>
          <a:xfrm rot="256326">
            <a:off x="9382030" y="3045283"/>
            <a:ext cx="1889647" cy="707886"/>
          </a:xfrm>
          <a:prstGeom prst="rect">
            <a:avLst/>
          </a:prstGeom>
          <a:noFill/>
        </p:spPr>
        <p:txBody>
          <a:bodyPr wrap="square">
            <a:spAutoFit/>
          </a:bodyPr>
          <a:lstStyle/>
          <a:p>
            <a:pPr algn="ctr"/>
            <a:r>
              <a:rPr lang="fr-FR" sz="2000" b="1">
                <a:solidFill>
                  <a:srgbClr val="F11C8A"/>
                </a:solidFill>
                <a:latin typeface="Report" panose="02000506020000020003" pitchFamily="2" charset="0"/>
              </a:rPr>
              <a:t>Télécharger </a:t>
            </a:r>
          </a:p>
          <a:p>
            <a:pPr algn="ctr"/>
            <a:r>
              <a:rPr lang="fr-FR" sz="2000" b="1">
                <a:solidFill>
                  <a:srgbClr val="F11C8A"/>
                </a:solidFill>
                <a:latin typeface="Report" panose="02000506020000020003" pitchFamily="2" charset="0"/>
              </a:rPr>
              <a:t>l’application !</a:t>
            </a:r>
            <a:endParaRPr lang="fr-FR">
              <a:solidFill>
                <a:srgbClr val="F11C8A"/>
              </a:solidFill>
              <a:latin typeface="Source Sans Pro" panose="020B0503030403020204" pitchFamily="34" charset="0"/>
            </a:endParaRPr>
          </a:p>
        </p:txBody>
      </p:sp>
      <p:sp>
        <p:nvSpPr>
          <p:cNvPr id="32" name="Flèche : bas 31">
            <a:extLst>
              <a:ext uri="{FF2B5EF4-FFF2-40B4-BE49-F238E27FC236}">
                <a16:creationId xmlns:a16="http://schemas.microsoft.com/office/drawing/2014/main" id="{AE313C90-C4BE-6331-8AB7-C6AA138C4541}"/>
              </a:ext>
            </a:extLst>
          </p:cNvPr>
          <p:cNvSpPr/>
          <p:nvPr/>
        </p:nvSpPr>
        <p:spPr>
          <a:xfrm rot="1865832">
            <a:off x="10987816" y="2634051"/>
            <a:ext cx="779741" cy="1037907"/>
          </a:xfrm>
          <a:prstGeom prst="downArrow">
            <a:avLst/>
          </a:prstGeom>
          <a:solidFill>
            <a:srgbClr val="F11C8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001802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22" presetClass="entr" presetSubtype="4"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11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1"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500" fill="hold"/>
                                        <p:tgtEl>
                                          <p:spTgt spid="22"/>
                                        </p:tgtEl>
                                        <p:attrNameLst>
                                          <p:attrName>ppt_x</p:attrName>
                                        </p:attrNameLst>
                                      </p:cBhvr>
                                      <p:tavLst>
                                        <p:tav tm="0">
                                          <p:val>
                                            <p:strVal val="#ppt_x"/>
                                          </p:val>
                                        </p:tav>
                                        <p:tav tm="100000">
                                          <p:val>
                                            <p:strVal val="#ppt_x"/>
                                          </p:val>
                                        </p:tav>
                                      </p:tavLst>
                                    </p:anim>
                                    <p:anim calcmode="lin" valueType="num">
                                      <p:cBhvr additive="base">
                                        <p:cTn id="27" dur="500" fill="hold"/>
                                        <p:tgtEl>
                                          <p:spTgt spid="22"/>
                                        </p:tgtEl>
                                        <p:attrNameLst>
                                          <p:attrName>ppt_y</p:attrName>
                                        </p:attrNameLst>
                                      </p:cBhvr>
                                      <p:tavLst>
                                        <p:tav tm="0">
                                          <p:val>
                                            <p:strVal val="0-#ppt_h/2"/>
                                          </p:val>
                                        </p:tav>
                                        <p:tav tm="100000">
                                          <p:val>
                                            <p:strVal val="#ppt_y"/>
                                          </p:val>
                                        </p:tav>
                                      </p:tavLst>
                                    </p:anim>
                                  </p:childTnLst>
                                </p:cTn>
                              </p:par>
                              <p:par>
                                <p:cTn id="28" presetID="22" presetClass="entr" presetSubtype="4" fill="hold" nodeType="with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down)">
                                      <p:cBhvr>
                                        <p:cTn id="30" dur="500"/>
                                        <p:tgtEl>
                                          <p:spTgt spid="27"/>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fade">
                                      <p:cBhvr>
                                        <p:cTn id="40" dur="500"/>
                                        <p:tgtEl>
                                          <p:spTgt spid="30"/>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3" fill="hold" grpId="0" nodeType="clickEffect">
                                  <p:stCondLst>
                                    <p:cond delay="0"/>
                                  </p:stCondLst>
                                  <p:childTnLst>
                                    <p:set>
                                      <p:cBhvr>
                                        <p:cTn id="44" dur="1" fill="hold">
                                          <p:stCondLst>
                                            <p:cond delay="0"/>
                                          </p:stCondLst>
                                        </p:cTn>
                                        <p:tgtEl>
                                          <p:spTgt spid="32"/>
                                        </p:tgtEl>
                                        <p:attrNameLst>
                                          <p:attrName>style.visibility</p:attrName>
                                        </p:attrNameLst>
                                      </p:cBhvr>
                                      <p:to>
                                        <p:strVal val="visible"/>
                                      </p:to>
                                    </p:set>
                                    <p:anim calcmode="lin" valueType="num">
                                      <p:cBhvr additive="base">
                                        <p:cTn id="45" dur="1200" fill="hold"/>
                                        <p:tgtEl>
                                          <p:spTgt spid="32"/>
                                        </p:tgtEl>
                                        <p:attrNameLst>
                                          <p:attrName>ppt_x</p:attrName>
                                        </p:attrNameLst>
                                      </p:cBhvr>
                                      <p:tavLst>
                                        <p:tav tm="0">
                                          <p:val>
                                            <p:strVal val="1+#ppt_w/2"/>
                                          </p:val>
                                        </p:tav>
                                        <p:tav tm="100000">
                                          <p:val>
                                            <p:strVal val="#ppt_x"/>
                                          </p:val>
                                        </p:tav>
                                      </p:tavLst>
                                    </p:anim>
                                    <p:anim calcmode="lin" valueType="num">
                                      <p:cBhvr additive="base">
                                        <p:cTn id="46" dur="1200" fill="hold"/>
                                        <p:tgtEl>
                                          <p:spTgt spid="32"/>
                                        </p:tgtEl>
                                        <p:attrNameLst>
                                          <p:attrName>ppt_y</p:attrName>
                                        </p:attrNameLst>
                                      </p:cBhvr>
                                      <p:tavLst>
                                        <p:tav tm="0">
                                          <p:val>
                                            <p:strVal val="0-#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20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1300"/>
                                        <p:tgtEl>
                                          <p:spTgt spid="29"/>
                                        </p:tgtEl>
                                      </p:cBhvr>
                                    </p:animEffect>
                                  </p:childTnLst>
                                </p:cTn>
                              </p:par>
                            </p:childTnLst>
                          </p:cTn>
                        </p:par>
                      </p:childTnLst>
                    </p:cTn>
                  </p:par>
                  <p:par>
                    <p:cTn id="52" fill="hold">
                      <p:stCondLst>
                        <p:cond delay="indefinite"/>
                      </p:stCondLst>
                      <p:childTnLst>
                        <p:par>
                          <p:cTn id="53" fill="hold">
                            <p:stCondLst>
                              <p:cond delay="0"/>
                            </p:stCondLst>
                            <p:childTnLst>
                              <p:par>
                                <p:cTn id="54" presetID="42" presetClass="path" presetSubtype="0" accel="50000" decel="50000" fill="hold" grpId="1" nodeType="clickEffect">
                                  <p:stCondLst>
                                    <p:cond delay="200"/>
                                  </p:stCondLst>
                                  <p:childTnLst>
                                    <p:animMotion origin="layout" path="M -3.125E-6 -2.22222E-6 L -0.025 0.08449 " pathEditMode="relative" rAng="0" ptsTypes="AA">
                                      <p:cBhvr>
                                        <p:cTn id="55" dur="2000" fill="hold"/>
                                        <p:tgtEl>
                                          <p:spTgt spid="32"/>
                                        </p:tgtEl>
                                        <p:attrNameLst>
                                          <p:attrName>ppt_x</p:attrName>
                                          <p:attrName>ppt_y</p:attrName>
                                        </p:attrNameLst>
                                      </p:cBhvr>
                                      <p:rCtr x="-1250" y="4213"/>
                                    </p:animMotion>
                                  </p:childTnLst>
                                </p:cTn>
                              </p:par>
                            </p:childTnLst>
                          </p:cTn>
                        </p:par>
                      </p:childTnLst>
                    </p:cTn>
                  </p:par>
                  <p:par>
                    <p:cTn id="56" fill="hold">
                      <p:stCondLst>
                        <p:cond delay="indefinite"/>
                      </p:stCondLst>
                      <p:childTnLst>
                        <p:par>
                          <p:cTn id="57" fill="hold">
                            <p:stCondLst>
                              <p:cond delay="0"/>
                            </p:stCondLst>
                            <p:childTnLst>
                              <p:par>
                                <p:cTn id="58" presetID="42" presetClass="path" presetSubtype="0" accel="50000" decel="50000" fill="hold" grpId="2" nodeType="clickEffect">
                                  <p:stCondLst>
                                    <p:cond delay="0"/>
                                  </p:stCondLst>
                                  <p:childTnLst>
                                    <p:animMotion origin="layout" path="M -0.025 0.08449 L 0.02422 -0.06921 " pathEditMode="relative" rAng="0" ptsTypes="AA">
                                      <p:cBhvr>
                                        <p:cTn id="59" dur="2000" fill="hold"/>
                                        <p:tgtEl>
                                          <p:spTgt spid="32"/>
                                        </p:tgtEl>
                                        <p:attrNameLst>
                                          <p:attrName>ppt_x</p:attrName>
                                          <p:attrName>ppt_y</p:attrName>
                                        </p:attrNameLst>
                                      </p:cBhvr>
                                      <p:rCtr x="2109" y="-6065"/>
                                    </p:animMotion>
                                  </p:childTnLst>
                                </p:cTn>
                              </p:par>
                            </p:childTnLst>
                          </p:cTn>
                        </p:par>
                      </p:childTnLst>
                    </p:cTn>
                  </p:par>
                  <p:par>
                    <p:cTn id="60" fill="hold">
                      <p:stCondLst>
                        <p:cond delay="indefinite"/>
                      </p:stCondLst>
                      <p:childTnLst>
                        <p:par>
                          <p:cTn id="61" fill="hold">
                            <p:stCondLst>
                              <p:cond delay="0"/>
                            </p:stCondLst>
                            <p:childTnLst>
                              <p:par>
                                <p:cTn id="62" presetID="42" presetClass="path" presetSubtype="0" accel="50000" decel="50000" fill="hold" grpId="3" nodeType="clickEffect">
                                  <p:stCondLst>
                                    <p:cond delay="0"/>
                                  </p:stCondLst>
                                  <p:childTnLst>
                                    <p:animMotion origin="layout" path="M 0.02421 -0.06922 L -0.025 0.08449 " pathEditMode="relative" rAng="0" ptsTypes="AA">
                                      <p:cBhvr>
                                        <p:cTn id="63" dur="2000" fill="hold"/>
                                        <p:tgtEl>
                                          <p:spTgt spid="32"/>
                                        </p:tgtEl>
                                        <p:attrNameLst>
                                          <p:attrName>ppt_x</p:attrName>
                                          <p:attrName>ppt_y</p:attrName>
                                        </p:attrNameLst>
                                      </p:cBhvr>
                                      <p:rCtr x="-2539" y="740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6" grpId="0"/>
      <p:bldP spid="21" grpId="0"/>
      <p:bldP spid="22" grpId="0"/>
      <p:bldP spid="23" grpId="0"/>
      <p:bldP spid="30" grpId="0"/>
      <p:bldP spid="32" grpId="0" animBg="1"/>
      <p:bldP spid="32" grpId="1" animBg="1"/>
      <p:bldP spid="32" grpId="2" animBg="1"/>
      <p:bldP spid="32" grpId="3"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orme libre : forme 12">
            <a:extLst>
              <a:ext uri="{FF2B5EF4-FFF2-40B4-BE49-F238E27FC236}">
                <a16:creationId xmlns:a16="http://schemas.microsoft.com/office/drawing/2014/main" id="{C003A486-6170-320C-CE83-1BB5044139A6}"/>
              </a:ext>
            </a:extLst>
          </p:cNvPr>
          <p:cNvSpPr/>
          <p:nvPr/>
        </p:nvSpPr>
        <p:spPr>
          <a:xfrm rot="10800000">
            <a:off x="632342" y="2973001"/>
            <a:ext cx="11480741" cy="1258148"/>
          </a:xfrm>
          <a:custGeom>
            <a:avLst/>
            <a:gdLst>
              <a:gd name="connsiteX0" fmla="*/ 0 w 6565392"/>
              <a:gd name="connsiteY0" fmla="*/ 0 h 1819990"/>
              <a:gd name="connsiteX1" fmla="*/ 969264 w 6565392"/>
              <a:gd name="connsiteY1" fmla="*/ 1819656 h 1819990"/>
              <a:gd name="connsiteX2" fmla="*/ 2286000 w 6565392"/>
              <a:gd name="connsiteY2" fmla="*/ 164592 h 1819990"/>
              <a:gd name="connsiteX3" fmla="*/ 3081528 w 6565392"/>
              <a:gd name="connsiteY3" fmla="*/ 1737360 h 1819990"/>
              <a:gd name="connsiteX4" fmla="*/ 3995928 w 6565392"/>
              <a:gd name="connsiteY4" fmla="*/ 329184 h 1819990"/>
              <a:gd name="connsiteX5" fmla="*/ 4873752 w 6565392"/>
              <a:gd name="connsiteY5" fmla="*/ 1764792 h 1819990"/>
              <a:gd name="connsiteX6" fmla="*/ 5742432 w 6565392"/>
              <a:gd name="connsiteY6" fmla="*/ 475488 h 1819990"/>
              <a:gd name="connsiteX7" fmla="*/ 6565392 w 6565392"/>
              <a:gd name="connsiteY7" fmla="*/ 1746504 h 1819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65392" h="1819990">
                <a:moveTo>
                  <a:pt x="0" y="0"/>
                </a:moveTo>
                <a:cubicBezTo>
                  <a:pt x="294132" y="896112"/>
                  <a:pt x="588264" y="1792224"/>
                  <a:pt x="969264" y="1819656"/>
                </a:cubicBezTo>
                <a:cubicBezTo>
                  <a:pt x="1350264" y="1847088"/>
                  <a:pt x="1933956" y="178308"/>
                  <a:pt x="2286000" y="164592"/>
                </a:cubicBezTo>
                <a:cubicBezTo>
                  <a:pt x="2638044" y="150876"/>
                  <a:pt x="2796540" y="1709928"/>
                  <a:pt x="3081528" y="1737360"/>
                </a:cubicBezTo>
                <a:cubicBezTo>
                  <a:pt x="3366516" y="1764792"/>
                  <a:pt x="3697224" y="324612"/>
                  <a:pt x="3995928" y="329184"/>
                </a:cubicBezTo>
                <a:cubicBezTo>
                  <a:pt x="4294632" y="333756"/>
                  <a:pt x="4582668" y="1740408"/>
                  <a:pt x="4873752" y="1764792"/>
                </a:cubicBezTo>
                <a:cubicBezTo>
                  <a:pt x="5164836" y="1789176"/>
                  <a:pt x="5460492" y="478536"/>
                  <a:pt x="5742432" y="475488"/>
                </a:cubicBezTo>
                <a:cubicBezTo>
                  <a:pt x="6024372" y="472440"/>
                  <a:pt x="6294882" y="1109472"/>
                  <a:pt x="6565392" y="1746504"/>
                </a:cubicBezTo>
              </a:path>
            </a:pathLst>
          </a:custGeom>
          <a:ln w="57150" cap="flat" cmpd="sng" algn="ctr">
            <a:solidFill>
              <a:schemeClr val="accent2"/>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fr-FR"/>
          </a:p>
        </p:txBody>
      </p:sp>
      <p:sp>
        <p:nvSpPr>
          <p:cNvPr id="51" name="ZoneTexte 50">
            <a:extLst>
              <a:ext uri="{FF2B5EF4-FFF2-40B4-BE49-F238E27FC236}">
                <a16:creationId xmlns:a16="http://schemas.microsoft.com/office/drawing/2014/main" id="{36C841ED-6142-713D-38F9-D025956B34A8}"/>
              </a:ext>
            </a:extLst>
          </p:cNvPr>
          <p:cNvSpPr txBox="1"/>
          <p:nvPr/>
        </p:nvSpPr>
        <p:spPr>
          <a:xfrm>
            <a:off x="1997157" y="4670429"/>
            <a:ext cx="1829829" cy="1404000"/>
          </a:xfrm>
          <a:prstGeom prst="rect">
            <a:avLst/>
          </a:prstGeom>
          <a:noFill/>
        </p:spPr>
        <p:txBody>
          <a:bodyPr wrap="square">
            <a:spAutoFit/>
          </a:bodyPr>
          <a:lstStyle/>
          <a:p>
            <a:pPr algn="just"/>
            <a:r>
              <a:rPr lang="fr-FR" sz="900" b="1" dirty="0">
                <a:solidFill>
                  <a:srgbClr val="215076"/>
                </a:solidFill>
                <a:latin typeface="Source Sans Pro" panose="020B0503030403020204" pitchFamily="34" charset="0"/>
              </a:rPr>
              <a:t>Jeanne sort d’hospitalisation.</a:t>
            </a:r>
          </a:p>
          <a:p>
            <a:pPr algn="just"/>
            <a:r>
              <a:rPr lang="fr-FR" sz="900" b="1" dirty="0">
                <a:solidFill>
                  <a:srgbClr val="215076"/>
                </a:solidFill>
                <a:latin typeface="Source Sans Pro" panose="020B0503030403020204" pitchFamily="34" charset="0"/>
              </a:rPr>
              <a:t>A sa sortie, l’hôpital verse dans son DMP :  </a:t>
            </a:r>
          </a:p>
          <a:p>
            <a:pPr algn="just"/>
            <a:endParaRPr lang="fr-FR" sz="900" b="1" dirty="0">
              <a:solidFill>
                <a:srgbClr val="215076"/>
              </a:solidFill>
              <a:latin typeface="Source Sans Pro" panose="020B0503030403020204" pitchFamily="34" charset="0"/>
            </a:endParaRPr>
          </a:p>
          <a:p>
            <a:pPr marL="171450" indent="-171450" algn="just">
              <a:buFont typeface="Arial" panose="020B0604020202020204" pitchFamily="34" charset="0"/>
              <a:buChar char="•"/>
            </a:pPr>
            <a:r>
              <a:rPr lang="fr-FR" sz="900" b="1" dirty="0">
                <a:solidFill>
                  <a:srgbClr val="215076"/>
                </a:solidFill>
                <a:latin typeface="Source Sans Pro" panose="020B0503030403020204" pitchFamily="34" charset="0"/>
              </a:rPr>
              <a:t>la </a:t>
            </a:r>
            <a:r>
              <a:rPr lang="fr-FR" sz="900" b="1" dirty="0">
                <a:solidFill>
                  <a:srgbClr val="EBA79B"/>
                </a:solidFill>
                <a:latin typeface="Source Sans Pro" panose="020B0503030403020204" pitchFamily="34" charset="0"/>
              </a:rPr>
              <a:t>lettre de liaison</a:t>
            </a:r>
          </a:p>
          <a:p>
            <a:pPr marL="171450" indent="-171450" algn="just">
              <a:buFont typeface="Arial" panose="020B0604020202020204" pitchFamily="34" charset="0"/>
              <a:buChar char="•"/>
            </a:pPr>
            <a:r>
              <a:rPr lang="fr-FR" sz="900" b="1" dirty="0">
                <a:solidFill>
                  <a:srgbClr val="215076"/>
                </a:solidFill>
                <a:latin typeface="Source Sans Pro" panose="020B0503030403020204" pitchFamily="34" charset="0"/>
              </a:rPr>
              <a:t>les </a:t>
            </a:r>
            <a:r>
              <a:rPr lang="fr-FR" sz="900" b="1" dirty="0">
                <a:solidFill>
                  <a:srgbClr val="EBA79B"/>
                </a:solidFill>
                <a:latin typeface="Source Sans Pro" panose="020B0503030403020204" pitchFamily="34" charset="0"/>
              </a:rPr>
              <a:t>prescriptions</a:t>
            </a:r>
            <a:r>
              <a:rPr lang="fr-FR" sz="900" b="1" dirty="0">
                <a:solidFill>
                  <a:srgbClr val="215076"/>
                </a:solidFill>
                <a:latin typeface="Source Sans Pro" panose="020B0503030403020204" pitchFamily="34" charset="0"/>
              </a:rPr>
              <a:t> </a:t>
            </a:r>
            <a:r>
              <a:rPr lang="fr-FR" sz="900" b="1" dirty="0">
                <a:solidFill>
                  <a:srgbClr val="EBA79B"/>
                </a:solidFill>
                <a:latin typeface="Source Sans Pro" panose="020B0503030403020204" pitchFamily="34" charset="0"/>
              </a:rPr>
              <a:t>de sortie </a:t>
            </a:r>
            <a:r>
              <a:rPr lang="fr-FR" sz="900" b="1" dirty="0">
                <a:solidFill>
                  <a:srgbClr val="215076"/>
                </a:solidFill>
                <a:latin typeface="Source Sans Pro" panose="020B0503030403020204" pitchFamily="34" charset="0"/>
              </a:rPr>
              <a:t>dont une ordonnance médicamenteuse.</a:t>
            </a:r>
          </a:p>
          <a:p>
            <a:pPr algn="just"/>
            <a:endParaRPr lang="fr-FR" sz="1000" b="1" dirty="0">
              <a:solidFill>
                <a:srgbClr val="396385"/>
              </a:solidFill>
            </a:endParaRPr>
          </a:p>
        </p:txBody>
      </p:sp>
      <p:pic>
        <p:nvPicPr>
          <p:cNvPr id="32" name="Image 31" descr="Une image contenant capture d’écran&#10;&#10;Description générée automatiquement">
            <a:extLst>
              <a:ext uri="{FF2B5EF4-FFF2-40B4-BE49-F238E27FC236}">
                <a16:creationId xmlns:a16="http://schemas.microsoft.com/office/drawing/2014/main" id="{08BE3A6B-ED06-17C4-0884-2CD666E67279}"/>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2325" y="76489"/>
            <a:ext cx="5208890" cy="705242"/>
          </a:xfrm>
          <a:prstGeom prst="rect">
            <a:avLst/>
          </a:prstGeom>
        </p:spPr>
      </p:pic>
      <p:sp>
        <p:nvSpPr>
          <p:cNvPr id="37" name="ZoneTexte 36">
            <a:extLst>
              <a:ext uri="{FF2B5EF4-FFF2-40B4-BE49-F238E27FC236}">
                <a16:creationId xmlns:a16="http://schemas.microsoft.com/office/drawing/2014/main" id="{1BB6010F-9F7C-1503-BF24-6DF792C2780E}"/>
              </a:ext>
            </a:extLst>
          </p:cNvPr>
          <p:cNvSpPr txBox="1"/>
          <p:nvPr/>
        </p:nvSpPr>
        <p:spPr>
          <a:xfrm>
            <a:off x="163064" y="273958"/>
            <a:ext cx="4815742" cy="338554"/>
          </a:xfrm>
          <a:prstGeom prst="rect">
            <a:avLst/>
          </a:prstGeom>
          <a:noFill/>
        </p:spPr>
        <p:txBody>
          <a:bodyPr wrap="none" lIns="91440" tIns="45720" rIns="91440" bIns="45720" rtlCol="0" anchor="t">
            <a:spAutoFit/>
          </a:bodyPr>
          <a:lstStyle/>
          <a:p>
            <a:pPr algn="ctr"/>
            <a:r>
              <a:rPr lang="fr-FR" sz="1600" b="1">
                <a:solidFill>
                  <a:schemeClr val="bg1"/>
                </a:solidFill>
                <a:latin typeface="Source Sans Pro"/>
              </a:rPr>
              <a:t>Messagerie sécurisée de santé : envoi d’ordonnance</a:t>
            </a:r>
          </a:p>
        </p:txBody>
      </p:sp>
      <p:sp>
        <p:nvSpPr>
          <p:cNvPr id="55" name="ZoneTexte 54">
            <a:extLst>
              <a:ext uri="{FF2B5EF4-FFF2-40B4-BE49-F238E27FC236}">
                <a16:creationId xmlns:a16="http://schemas.microsoft.com/office/drawing/2014/main" id="{04362723-069B-2933-B6B4-65EC63AF0648}"/>
              </a:ext>
            </a:extLst>
          </p:cNvPr>
          <p:cNvSpPr txBox="1"/>
          <p:nvPr/>
        </p:nvSpPr>
        <p:spPr>
          <a:xfrm>
            <a:off x="3587223" y="1612018"/>
            <a:ext cx="2467155" cy="646331"/>
          </a:xfrm>
          <a:prstGeom prst="rect">
            <a:avLst/>
          </a:prstGeom>
          <a:noFill/>
        </p:spPr>
        <p:txBody>
          <a:bodyPr wrap="square">
            <a:spAutoFit/>
          </a:bodyPr>
          <a:lstStyle/>
          <a:p>
            <a:pPr algn="just"/>
            <a:r>
              <a:rPr lang="fr-FR" sz="900" i="1" dirty="0">
                <a:solidFill>
                  <a:srgbClr val="EBA79B"/>
                </a:solidFill>
                <a:latin typeface="Source Sans Pro" panose="020B0503030403020204" pitchFamily="34" charset="0"/>
              </a:rPr>
              <a:t>Grâce à la messagerie sécurisée de santé citoyenne intégrée dans son compte Mon Espace Santé, Jeanne envoie sa prescription médicamenteuse à la pharmacie de son choix </a:t>
            </a:r>
          </a:p>
        </p:txBody>
      </p:sp>
      <p:pic>
        <p:nvPicPr>
          <p:cNvPr id="64" name="Graphique 63" descr="Contrat contour">
            <a:extLst>
              <a:ext uri="{FF2B5EF4-FFF2-40B4-BE49-F238E27FC236}">
                <a16:creationId xmlns:a16="http://schemas.microsoft.com/office/drawing/2014/main" id="{22B3979A-80AD-CAF4-69BA-BADD5FF4349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20540623">
            <a:off x="3426801" y="933270"/>
            <a:ext cx="583603" cy="583603"/>
          </a:xfrm>
          <a:prstGeom prst="rect">
            <a:avLst/>
          </a:prstGeom>
        </p:spPr>
      </p:pic>
      <p:pic>
        <p:nvPicPr>
          <p:cNvPr id="40" name="Graphic 48" descr="Homme avec pilosité faciale">
            <a:extLst>
              <a:ext uri="{FF2B5EF4-FFF2-40B4-BE49-F238E27FC236}">
                <a16:creationId xmlns:a16="http://schemas.microsoft.com/office/drawing/2014/main" id="{C5C78190-B48F-D092-FEEF-664C1C9557F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517130" y="2818612"/>
            <a:ext cx="854079" cy="1054447"/>
          </a:xfrm>
          <a:prstGeom prst="rect">
            <a:avLst/>
          </a:prstGeom>
        </p:spPr>
      </p:pic>
      <p:sp>
        <p:nvSpPr>
          <p:cNvPr id="17" name="Ellipse 16">
            <a:extLst>
              <a:ext uri="{FF2B5EF4-FFF2-40B4-BE49-F238E27FC236}">
                <a16:creationId xmlns:a16="http://schemas.microsoft.com/office/drawing/2014/main" id="{35419AE0-401A-0C43-3957-CB2155605963}"/>
              </a:ext>
            </a:extLst>
          </p:cNvPr>
          <p:cNvSpPr/>
          <p:nvPr/>
        </p:nvSpPr>
        <p:spPr>
          <a:xfrm>
            <a:off x="7306059" y="3761503"/>
            <a:ext cx="1222237" cy="514897"/>
          </a:xfrm>
          <a:prstGeom prst="ellipse">
            <a:avLst/>
          </a:prstGeom>
          <a:solidFill>
            <a:srgbClr val="EBA79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900" b="1">
                <a:solidFill>
                  <a:schemeClr val="bg1"/>
                </a:solidFill>
              </a:rPr>
              <a:t>Médecin traitant </a:t>
            </a:r>
          </a:p>
        </p:txBody>
      </p:sp>
      <p:sp>
        <p:nvSpPr>
          <p:cNvPr id="74" name="ZoneTexte 73">
            <a:extLst>
              <a:ext uri="{FF2B5EF4-FFF2-40B4-BE49-F238E27FC236}">
                <a16:creationId xmlns:a16="http://schemas.microsoft.com/office/drawing/2014/main" id="{AC0E41C5-61DB-75A0-8A61-527FBFEDC1C0}"/>
              </a:ext>
            </a:extLst>
          </p:cNvPr>
          <p:cNvSpPr txBox="1"/>
          <p:nvPr/>
        </p:nvSpPr>
        <p:spPr>
          <a:xfrm>
            <a:off x="4110164" y="4595095"/>
            <a:ext cx="2016000" cy="1404000"/>
          </a:xfrm>
          <a:prstGeom prst="rect">
            <a:avLst/>
          </a:prstGeom>
          <a:noFill/>
        </p:spPr>
        <p:txBody>
          <a:bodyPr wrap="square">
            <a:spAutoFit/>
          </a:bodyPr>
          <a:lstStyle/>
          <a:p>
            <a:pPr algn="just"/>
            <a:r>
              <a:rPr lang="fr-FR" sz="900" b="1" dirty="0">
                <a:solidFill>
                  <a:srgbClr val="215076"/>
                </a:solidFill>
                <a:latin typeface="Source Sans Pro" panose="020B0503030403020204" pitchFamily="34" charset="0"/>
              </a:rPr>
              <a:t>La pharmacie reçoit la prescription, s’assure de l’absence de problème de iatrogénie médicamenteuse. </a:t>
            </a:r>
          </a:p>
          <a:p>
            <a:pPr algn="just"/>
            <a:endParaRPr lang="fr-FR" sz="900" b="1" dirty="0">
              <a:solidFill>
                <a:srgbClr val="215076"/>
              </a:solidFill>
              <a:latin typeface="Source Sans Pro" panose="020B0503030403020204" pitchFamily="34" charset="0"/>
            </a:endParaRPr>
          </a:p>
          <a:p>
            <a:pPr algn="just"/>
            <a:r>
              <a:rPr lang="fr-FR" sz="900" b="1" dirty="0">
                <a:solidFill>
                  <a:srgbClr val="215076"/>
                </a:solidFill>
                <a:latin typeface="Source Sans Pro" panose="020B0503030403020204" pitchFamily="34" charset="0"/>
              </a:rPr>
              <a:t>A la lecture de cette dernière, le pharmacien à un doute et appelle le médecin traitant. (Enregistré dans le DMP de la patiente).</a:t>
            </a:r>
            <a:endParaRPr lang="fr-FR" sz="1000" b="1" dirty="0">
              <a:solidFill>
                <a:srgbClr val="396385"/>
              </a:solidFill>
            </a:endParaRPr>
          </a:p>
        </p:txBody>
      </p:sp>
      <p:pic>
        <p:nvPicPr>
          <p:cNvPr id="76" name="Picture 42">
            <a:extLst>
              <a:ext uri="{FF2B5EF4-FFF2-40B4-BE49-F238E27FC236}">
                <a16:creationId xmlns:a16="http://schemas.microsoft.com/office/drawing/2014/main" id="{836FC6AA-4390-CB73-99DF-47A73A2FEE7E}"/>
              </a:ext>
            </a:extLst>
          </p:cNvPr>
          <p:cNvPicPr>
            <a:picLocks noChangeAspect="1"/>
          </p:cNvPicPr>
          <p:nvPr/>
        </p:nvPicPr>
        <p:blipFill>
          <a:blip r:embed="rId7"/>
          <a:stretch>
            <a:fillRect/>
          </a:stretch>
        </p:blipFill>
        <p:spPr>
          <a:xfrm>
            <a:off x="4357144" y="1035821"/>
            <a:ext cx="1226528" cy="466875"/>
          </a:xfrm>
          <a:prstGeom prst="rect">
            <a:avLst/>
          </a:prstGeom>
        </p:spPr>
      </p:pic>
      <p:pic>
        <p:nvPicPr>
          <p:cNvPr id="78" name="Picture 42">
            <a:extLst>
              <a:ext uri="{FF2B5EF4-FFF2-40B4-BE49-F238E27FC236}">
                <a16:creationId xmlns:a16="http://schemas.microsoft.com/office/drawing/2014/main" id="{A1368370-FED1-B410-390C-3D73A292E3FF}"/>
              </a:ext>
            </a:extLst>
          </p:cNvPr>
          <p:cNvPicPr>
            <a:picLocks noChangeAspect="1"/>
          </p:cNvPicPr>
          <p:nvPr/>
        </p:nvPicPr>
        <p:blipFill>
          <a:blip r:embed="rId7"/>
          <a:stretch>
            <a:fillRect/>
          </a:stretch>
        </p:blipFill>
        <p:spPr>
          <a:xfrm>
            <a:off x="7429795" y="5884246"/>
            <a:ext cx="1388350" cy="528472"/>
          </a:xfrm>
          <a:prstGeom prst="rect">
            <a:avLst/>
          </a:prstGeom>
        </p:spPr>
      </p:pic>
      <p:sp>
        <p:nvSpPr>
          <p:cNvPr id="81" name="ZoneTexte 80">
            <a:extLst>
              <a:ext uri="{FF2B5EF4-FFF2-40B4-BE49-F238E27FC236}">
                <a16:creationId xmlns:a16="http://schemas.microsoft.com/office/drawing/2014/main" id="{7D6632CF-D1C2-5B4C-77F7-3FEA7A96C7BD}"/>
              </a:ext>
            </a:extLst>
          </p:cNvPr>
          <p:cNvSpPr txBox="1"/>
          <p:nvPr/>
        </p:nvSpPr>
        <p:spPr>
          <a:xfrm>
            <a:off x="9595547" y="3761503"/>
            <a:ext cx="2016000" cy="1404000"/>
          </a:xfrm>
          <a:prstGeom prst="rect">
            <a:avLst/>
          </a:prstGeom>
          <a:noFill/>
        </p:spPr>
        <p:txBody>
          <a:bodyPr wrap="square">
            <a:spAutoFit/>
          </a:bodyPr>
          <a:lstStyle/>
          <a:p>
            <a:pPr algn="just"/>
            <a:r>
              <a:rPr lang="fr-FR" sz="900" b="1">
                <a:solidFill>
                  <a:srgbClr val="215076"/>
                </a:solidFill>
                <a:latin typeface="Source Sans Pro" panose="020B0503030403020204" pitchFamily="34" charset="0"/>
              </a:rPr>
              <a:t>La pharmacie prend en compte de la prescription adaptée et envoie un message de mise à disposition des produits prescrits à la patiente via MSS-C.</a:t>
            </a:r>
          </a:p>
        </p:txBody>
      </p:sp>
      <p:sp>
        <p:nvSpPr>
          <p:cNvPr id="85" name="ZoneTexte 84">
            <a:extLst>
              <a:ext uri="{FF2B5EF4-FFF2-40B4-BE49-F238E27FC236}">
                <a16:creationId xmlns:a16="http://schemas.microsoft.com/office/drawing/2014/main" id="{B2C6BCC7-4D48-AFDA-BA89-C5A62713FF15}"/>
              </a:ext>
            </a:extLst>
          </p:cNvPr>
          <p:cNvSpPr txBox="1"/>
          <p:nvPr/>
        </p:nvSpPr>
        <p:spPr>
          <a:xfrm>
            <a:off x="6898891" y="1635085"/>
            <a:ext cx="2187454" cy="646331"/>
          </a:xfrm>
          <a:prstGeom prst="rect">
            <a:avLst/>
          </a:prstGeom>
          <a:noFill/>
        </p:spPr>
        <p:txBody>
          <a:bodyPr wrap="square">
            <a:spAutoFit/>
          </a:bodyPr>
          <a:lstStyle/>
          <a:p>
            <a:pPr algn="just"/>
            <a:r>
              <a:rPr lang="fr-FR" sz="900" i="1" dirty="0">
                <a:solidFill>
                  <a:srgbClr val="EBA79B"/>
                </a:solidFill>
                <a:latin typeface="Source Sans Pro" panose="020B0503030403020204" pitchFamily="34" charset="0"/>
              </a:rPr>
              <a:t>Si le DMP n’a pas encore été alimenté, le médecin traitant peut demander à la pharmacie de lui envoyer la prescription par MSS. </a:t>
            </a:r>
          </a:p>
        </p:txBody>
      </p:sp>
      <p:sp>
        <p:nvSpPr>
          <p:cNvPr id="87" name="ZoneTexte 86">
            <a:extLst>
              <a:ext uri="{FF2B5EF4-FFF2-40B4-BE49-F238E27FC236}">
                <a16:creationId xmlns:a16="http://schemas.microsoft.com/office/drawing/2014/main" id="{B77746AD-C550-D209-3F3D-63319FBC6B2B}"/>
              </a:ext>
            </a:extLst>
          </p:cNvPr>
          <p:cNvSpPr txBox="1"/>
          <p:nvPr/>
        </p:nvSpPr>
        <p:spPr>
          <a:xfrm>
            <a:off x="6677371" y="4628063"/>
            <a:ext cx="2416640" cy="1508105"/>
          </a:xfrm>
          <a:prstGeom prst="rect">
            <a:avLst/>
          </a:prstGeom>
          <a:noFill/>
        </p:spPr>
        <p:txBody>
          <a:bodyPr wrap="square">
            <a:spAutoFit/>
          </a:bodyPr>
          <a:lstStyle/>
          <a:p>
            <a:pPr algn="just"/>
            <a:r>
              <a:rPr lang="fr-FR" sz="900" b="1">
                <a:solidFill>
                  <a:srgbClr val="215076"/>
                </a:solidFill>
                <a:latin typeface="Source Sans Pro" panose="020B0503030403020204" pitchFamily="34" charset="0"/>
              </a:rPr>
              <a:t>Le médecin traitant consulte la prescription dans le DMP et adapte la prescription.</a:t>
            </a:r>
          </a:p>
          <a:p>
            <a:pPr algn="just"/>
            <a:endParaRPr lang="fr-FR" sz="900" b="1">
              <a:solidFill>
                <a:srgbClr val="215076"/>
              </a:solidFill>
              <a:latin typeface="Source Sans Pro" panose="020B0503030403020204" pitchFamily="34" charset="0"/>
            </a:endParaRPr>
          </a:p>
          <a:p>
            <a:pPr algn="just"/>
            <a:r>
              <a:rPr lang="fr-FR" sz="900" b="1">
                <a:solidFill>
                  <a:srgbClr val="215076"/>
                </a:solidFill>
                <a:latin typeface="Source Sans Pro" panose="020B0503030403020204" pitchFamily="34" charset="0"/>
              </a:rPr>
              <a:t>Le médecin traitant verse cette dernière dans le DMP de la patiente.</a:t>
            </a:r>
          </a:p>
          <a:p>
            <a:pPr algn="just"/>
            <a:endParaRPr lang="fr-FR" sz="900" b="1">
              <a:solidFill>
                <a:srgbClr val="215076"/>
              </a:solidFill>
              <a:latin typeface="Source Sans Pro" panose="020B0503030403020204" pitchFamily="34" charset="0"/>
            </a:endParaRPr>
          </a:p>
          <a:p>
            <a:pPr algn="just"/>
            <a:r>
              <a:rPr lang="fr-FR" sz="900" b="1">
                <a:solidFill>
                  <a:srgbClr val="215076"/>
                </a:solidFill>
                <a:latin typeface="Source Sans Pro" panose="020B0503030403020204" pitchFamily="34" charset="0"/>
              </a:rPr>
              <a:t>Renvoi via MSS la prescription adaptée à la pharmacie mais aussi à l’hôpital.</a:t>
            </a:r>
          </a:p>
          <a:p>
            <a:pPr algn="just"/>
            <a:endParaRPr lang="fr-FR" sz="1000" b="1">
              <a:solidFill>
                <a:srgbClr val="396385"/>
              </a:solidFill>
            </a:endParaRPr>
          </a:p>
          <a:p>
            <a:pPr algn="just"/>
            <a:endParaRPr lang="fr-FR" sz="1000" b="1">
              <a:solidFill>
                <a:srgbClr val="396385"/>
              </a:solidFill>
            </a:endParaRPr>
          </a:p>
        </p:txBody>
      </p:sp>
      <p:pic>
        <p:nvPicPr>
          <p:cNvPr id="94" name="Graphique 93" descr="Femme levant le doigt">
            <a:extLst>
              <a:ext uri="{FF2B5EF4-FFF2-40B4-BE49-F238E27FC236}">
                <a16:creationId xmlns:a16="http://schemas.microsoft.com/office/drawing/2014/main" id="{6656BB9C-1FFE-A09F-1C3D-55A68C132498}"/>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6277" y="932866"/>
            <a:ext cx="1185258" cy="2301109"/>
          </a:xfrm>
          <a:prstGeom prst="rect">
            <a:avLst/>
          </a:prstGeom>
        </p:spPr>
      </p:pic>
      <p:pic>
        <p:nvPicPr>
          <p:cNvPr id="95" name="Image 94" descr="Une image contenant Graphique, Caractère coloré, ligne, capture d’écran&#10;&#10;Description générée automatiquement">
            <a:extLst>
              <a:ext uri="{FF2B5EF4-FFF2-40B4-BE49-F238E27FC236}">
                <a16:creationId xmlns:a16="http://schemas.microsoft.com/office/drawing/2014/main" id="{588AC409-BD50-9BA7-30BF-A0972DA10DA6}"/>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2854415">
            <a:off x="1874912" y="4263016"/>
            <a:ext cx="300526" cy="300526"/>
          </a:xfrm>
          <a:prstGeom prst="rect">
            <a:avLst/>
          </a:prstGeom>
        </p:spPr>
      </p:pic>
      <p:pic>
        <p:nvPicPr>
          <p:cNvPr id="96" name="Image 95">
            <a:extLst>
              <a:ext uri="{FF2B5EF4-FFF2-40B4-BE49-F238E27FC236}">
                <a16:creationId xmlns:a16="http://schemas.microsoft.com/office/drawing/2014/main" id="{4C7B5323-4A38-9DA0-1F37-E7E819F1EB9D}"/>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333862" y="4090003"/>
            <a:ext cx="646552" cy="646552"/>
          </a:xfrm>
          <a:prstGeom prst="rect">
            <a:avLst/>
          </a:prstGeom>
        </p:spPr>
      </p:pic>
      <p:pic>
        <p:nvPicPr>
          <p:cNvPr id="98" name="Image 97" descr="Une image contenant Graphique, Caractère coloré, ligne, capture d’écran&#10;&#10;Description générée automatiquement">
            <a:extLst>
              <a:ext uri="{FF2B5EF4-FFF2-40B4-BE49-F238E27FC236}">
                <a16:creationId xmlns:a16="http://schemas.microsoft.com/office/drawing/2014/main" id="{6A615A9D-E7A4-8B38-DEC2-A3AFA563F390}"/>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2854415">
            <a:off x="4036848" y="1130146"/>
            <a:ext cx="265499" cy="265499"/>
          </a:xfrm>
          <a:prstGeom prst="rect">
            <a:avLst/>
          </a:prstGeom>
        </p:spPr>
      </p:pic>
      <p:cxnSp>
        <p:nvCxnSpPr>
          <p:cNvPr id="101" name="Connecteur droit avec flèche 100">
            <a:extLst>
              <a:ext uri="{FF2B5EF4-FFF2-40B4-BE49-F238E27FC236}">
                <a16:creationId xmlns:a16="http://schemas.microsoft.com/office/drawing/2014/main" id="{7CC3BCD2-50C6-C79D-E4C1-6CE7AB4700B2}"/>
              </a:ext>
            </a:extLst>
          </p:cNvPr>
          <p:cNvCxnSpPr>
            <a:cxnSpLocks/>
          </p:cNvCxnSpPr>
          <p:nvPr/>
        </p:nvCxnSpPr>
        <p:spPr>
          <a:xfrm>
            <a:off x="4468228" y="2432999"/>
            <a:ext cx="238308" cy="325297"/>
          </a:xfrm>
          <a:prstGeom prst="straightConnector1">
            <a:avLst/>
          </a:prstGeom>
          <a:ln>
            <a:solidFill>
              <a:srgbClr val="EBA79B"/>
            </a:solidFill>
            <a:tailEnd type="triangle"/>
          </a:ln>
        </p:spPr>
        <p:style>
          <a:lnRef idx="1">
            <a:schemeClr val="accent1"/>
          </a:lnRef>
          <a:fillRef idx="0">
            <a:schemeClr val="accent1"/>
          </a:fillRef>
          <a:effectRef idx="0">
            <a:schemeClr val="accent1"/>
          </a:effectRef>
          <a:fontRef idx="minor">
            <a:schemeClr val="tx1"/>
          </a:fontRef>
        </p:style>
      </p:cxnSp>
      <p:grpSp>
        <p:nvGrpSpPr>
          <p:cNvPr id="121" name="Groupe 120">
            <a:extLst>
              <a:ext uri="{FF2B5EF4-FFF2-40B4-BE49-F238E27FC236}">
                <a16:creationId xmlns:a16="http://schemas.microsoft.com/office/drawing/2014/main" id="{09842823-1B55-696B-3F30-08B821732D04}"/>
              </a:ext>
            </a:extLst>
          </p:cNvPr>
          <p:cNvGrpSpPr/>
          <p:nvPr/>
        </p:nvGrpSpPr>
        <p:grpSpPr>
          <a:xfrm>
            <a:off x="4626607" y="2561540"/>
            <a:ext cx="858018" cy="1133061"/>
            <a:chOff x="3136933" y="4504523"/>
            <a:chExt cx="1371600" cy="1833360"/>
          </a:xfrm>
        </p:grpSpPr>
        <p:pic>
          <p:nvPicPr>
            <p:cNvPr id="112" name="Graphique 111" descr="Homme portant un blazer">
              <a:extLst>
                <a:ext uri="{FF2B5EF4-FFF2-40B4-BE49-F238E27FC236}">
                  <a16:creationId xmlns:a16="http://schemas.microsoft.com/office/drawing/2014/main" id="{1E06BDF0-A07F-6751-DCFE-776CF5A95CE1}"/>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3136933" y="5013908"/>
              <a:ext cx="1371600" cy="1323975"/>
            </a:xfrm>
            <a:prstGeom prst="rect">
              <a:avLst/>
            </a:prstGeom>
          </p:spPr>
        </p:pic>
        <p:pic>
          <p:nvPicPr>
            <p:cNvPr id="114" name="Graphique 113" descr="Enfant aux cheveux ondulés">
              <a:extLst>
                <a:ext uri="{FF2B5EF4-FFF2-40B4-BE49-F238E27FC236}">
                  <a16:creationId xmlns:a16="http://schemas.microsoft.com/office/drawing/2014/main" id="{C687EF8E-949B-CCFB-5C1A-2B2879E8E35E}"/>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3570168" y="4504523"/>
              <a:ext cx="647700" cy="723900"/>
            </a:xfrm>
            <a:prstGeom prst="rect">
              <a:avLst/>
            </a:prstGeom>
          </p:spPr>
        </p:pic>
        <p:pic>
          <p:nvPicPr>
            <p:cNvPr id="116" name="Graphique 115" descr="Visage en train de manger">
              <a:extLst>
                <a:ext uri="{FF2B5EF4-FFF2-40B4-BE49-F238E27FC236}">
                  <a16:creationId xmlns:a16="http://schemas.microsoft.com/office/drawing/2014/main" id="{62E96AD3-6329-0304-2089-5EC34D43377E}"/>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3792129" y="4856745"/>
              <a:ext cx="304800" cy="314325"/>
            </a:xfrm>
            <a:prstGeom prst="rect">
              <a:avLst/>
            </a:prstGeom>
          </p:spPr>
        </p:pic>
        <p:pic>
          <p:nvPicPr>
            <p:cNvPr id="118" name="Graphique 117" descr="Des lunettes rondes">
              <a:extLst>
                <a:ext uri="{FF2B5EF4-FFF2-40B4-BE49-F238E27FC236}">
                  <a16:creationId xmlns:a16="http://schemas.microsoft.com/office/drawing/2014/main" id="{F06F596E-21E1-0DC8-24DC-D301B4084A3E}"/>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rot="245798">
              <a:off x="3583797" y="4852080"/>
              <a:ext cx="590550" cy="209550"/>
            </a:xfrm>
            <a:prstGeom prst="rect">
              <a:avLst/>
            </a:prstGeom>
          </p:spPr>
        </p:pic>
      </p:grpSp>
      <p:sp>
        <p:nvSpPr>
          <p:cNvPr id="49" name="Ellipse 48">
            <a:extLst>
              <a:ext uri="{FF2B5EF4-FFF2-40B4-BE49-F238E27FC236}">
                <a16:creationId xmlns:a16="http://schemas.microsoft.com/office/drawing/2014/main" id="{CB640500-F743-9ED4-56BF-F94276BC23F9}"/>
              </a:ext>
            </a:extLst>
          </p:cNvPr>
          <p:cNvSpPr/>
          <p:nvPr/>
        </p:nvSpPr>
        <p:spPr>
          <a:xfrm>
            <a:off x="4403831" y="3560985"/>
            <a:ext cx="1265280" cy="525824"/>
          </a:xfrm>
          <a:prstGeom prst="ellipse">
            <a:avLst/>
          </a:prstGeom>
          <a:solidFill>
            <a:srgbClr val="EBA79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900" b="1">
                <a:solidFill>
                  <a:schemeClr val="bg1"/>
                </a:solidFill>
              </a:rPr>
              <a:t>Pharmacien </a:t>
            </a:r>
          </a:p>
        </p:txBody>
      </p:sp>
      <p:pic>
        <p:nvPicPr>
          <p:cNvPr id="130" name="Picture 42">
            <a:extLst>
              <a:ext uri="{FF2B5EF4-FFF2-40B4-BE49-F238E27FC236}">
                <a16:creationId xmlns:a16="http://schemas.microsoft.com/office/drawing/2014/main" id="{7F3222C5-2D14-504B-CB5E-69C6B65206AF}"/>
              </a:ext>
            </a:extLst>
          </p:cNvPr>
          <p:cNvPicPr>
            <a:picLocks noChangeAspect="1"/>
          </p:cNvPicPr>
          <p:nvPr/>
        </p:nvPicPr>
        <p:blipFill>
          <a:blip r:embed="rId7"/>
          <a:stretch>
            <a:fillRect/>
          </a:stretch>
        </p:blipFill>
        <p:spPr>
          <a:xfrm>
            <a:off x="4500077" y="4141259"/>
            <a:ext cx="1226528" cy="466875"/>
          </a:xfrm>
          <a:prstGeom prst="rect">
            <a:avLst/>
          </a:prstGeom>
        </p:spPr>
      </p:pic>
      <p:pic>
        <p:nvPicPr>
          <p:cNvPr id="131" name="Image 130" descr="Une image contenant Graphique, Caractère coloré, ligne, capture d’écran&#10;&#10;Description générée automatiquement">
            <a:extLst>
              <a:ext uri="{FF2B5EF4-FFF2-40B4-BE49-F238E27FC236}">
                <a16:creationId xmlns:a16="http://schemas.microsoft.com/office/drawing/2014/main" id="{DC2E9B71-2B77-34A1-3024-3EA9198EF13D}"/>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2854415">
            <a:off x="7509517" y="2417192"/>
            <a:ext cx="300526" cy="300526"/>
          </a:xfrm>
          <a:prstGeom prst="rect">
            <a:avLst/>
          </a:prstGeom>
        </p:spPr>
      </p:pic>
      <p:pic>
        <p:nvPicPr>
          <p:cNvPr id="132" name="Image 131">
            <a:extLst>
              <a:ext uri="{FF2B5EF4-FFF2-40B4-BE49-F238E27FC236}">
                <a16:creationId xmlns:a16="http://schemas.microsoft.com/office/drawing/2014/main" id="{256716DE-6A53-BCDC-A6D7-741C622E95BF}"/>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944169" y="2228316"/>
            <a:ext cx="646552" cy="646552"/>
          </a:xfrm>
          <a:prstGeom prst="rect">
            <a:avLst/>
          </a:prstGeom>
        </p:spPr>
      </p:pic>
      <p:pic>
        <p:nvPicPr>
          <p:cNvPr id="133" name="Image 132" descr="Une image contenant Graphique, Caractère coloré, ligne, capture d’écran&#10;&#10;Description générée automatiquement">
            <a:extLst>
              <a:ext uri="{FF2B5EF4-FFF2-40B4-BE49-F238E27FC236}">
                <a16:creationId xmlns:a16="http://schemas.microsoft.com/office/drawing/2014/main" id="{AB9A6ED6-04B9-C994-9523-3A32AFCF2A3E}"/>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2854415">
            <a:off x="7113537" y="5998219"/>
            <a:ext cx="300526" cy="300526"/>
          </a:xfrm>
          <a:prstGeom prst="rect">
            <a:avLst/>
          </a:prstGeom>
        </p:spPr>
      </p:pic>
      <p:pic>
        <p:nvPicPr>
          <p:cNvPr id="136" name="Graphique 135" descr="Flèche : courbe dans le sens des aiguilles d’une montre avec un remplissage uni">
            <a:extLst>
              <a:ext uri="{FF2B5EF4-FFF2-40B4-BE49-F238E27FC236}">
                <a16:creationId xmlns:a16="http://schemas.microsoft.com/office/drawing/2014/main" id="{1E4B0E1E-8674-B5C2-5194-C21A57B03C7A}"/>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rot="18196135">
            <a:off x="6135290" y="5452870"/>
            <a:ext cx="621986" cy="1174237"/>
          </a:xfrm>
          <a:prstGeom prst="rect">
            <a:avLst/>
          </a:prstGeom>
        </p:spPr>
      </p:pic>
      <p:pic>
        <p:nvPicPr>
          <p:cNvPr id="137" name="Graphique 136" descr="Flèche : courbe dans le sens des aiguilles d’une montre avec un remplissage uni">
            <a:extLst>
              <a:ext uri="{FF2B5EF4-FFF2-40B4-BE49-F238E27FC236}">
                <a16:creationId xmlns:a16="http://schemas.microsoft.com/office/drawing/2014/main" id="{25E3DF49-B60F-BCD2-3699-03200CC392C9}"/>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rot="16871376">
            <a:off x="5231057" y="5385370"/>
            <a:ext cx="621986" cy="1995072"/>
          </a:xfrm>
          <a:prstGeom prst="rect">
            <a:avLst/>
          </a:prstGeom>
        </p:spPr>
      </p:pic>
      <p:grpSp>
        <p:nvGrpSpPr>
          <p:cNvPr id="138" name="Groupe 137">
            <a:extLst>
              <a:ext uri="{FF2B5EF4-FFF2-40B4-BE49-F238E27FC236}">
                <a16:creationId xmlns:a16="http://schemas.microsoft.com/office/drawing/2014/main" id="{D503384E-C5B5-A214-CAD7-E143DB71381F}"/>
              </a:ext>
            </a:extLst>
          </p:cNvPr>
          <p:cNvGrpSpPr/>
          <p:nvPr/>
        </p:nvGrpSpPr>
        <p:grpSpPr>
          <a:xfrm>
            <a:off x="10044565" y="1834310"/>
            <a:ext cx="858018" cy="1133061"/>
            <a:chOff x="3136933" y="4504523"/>
            <a:chExt cx="1371600" cy="1833360"/>
          </a:xfrm>
        </p:grpSpPr>
        <p:pic>
          <p:nvPicPr>
            <p:cNvPr id="139" name="Graphique 138" descr="Homme portant un blazer">
              <a:extLst>
                <a:ext uri="{FF2B5EF4-FFF2-40B4-BE49-F238E27FC236}">
                  <a16:creationId xmlns:a16="http://schemas.microsoft.com/office/drawing/2014/main" id="{AE216A74-F7AD-741B-0F21-FA61B07F3BFB}"/>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3136933" y="5013908"/>
              <a:ext cx="1371600" cy="1323975"/>
            </a:xfrm>
            <a:prstGeom prst="rect">
              <a:avLst/>
            </a:prstGeom>
          </p:spPr>
        </p:pic>
        <p:pic>
          <p:nvPicPr>
            <p:cNvPr id="140" name="Graphique 139" descr="Enfant aux cheveux ondulés">
              <a:extLst>
                <a:ext uri="{FF2B5EF4-FFF2-40B4-BE49-F238E27FC236}">
                  <a16:creationId xmlns:a16="http://schemas.microsoft.com/office/drawing/2014/main" id="{1C5BDF44-5921-483D-E499-D1695933CD68}"/>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3570168" y="4504523"/>
              <a:ext cx="647700" cy="723900"/>
            </a:xfrm>
            <a:prstGeom prst="rect">
              <a:avLst/>
            </a:prstGeom>
          </p:spPr>
        </p:pic>
        <p:pic>
          <p:nvPicPr>
            <p:cNvPr id="141" name="Graphique 140" descr="Visage en train de manger">
              <a:extLst>
                <a:ext uri="{FF2B5EF4-FFF2-40B4-BE49-F238E27FC236}">
                  <a16:creationId xmlns:a16="http://schemas.microsoft.com/office/drawing/2014/main" id="{8962DBD8-01D9-5C77-0A59-646172E17A9F}"/>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3792129" y="4856745"/>
              <a:ext cx="304800" cy="314325"/>
            </a:xfrm>
            <a:prstGeom prst="rect">
              <a:avLst/>
            </a:prstGeom>
          </p:spPr>
        </p:pic>
        <p:pic>
          <p:nvPicPr>
            <p:cNvPr id="142" name="Graphique 141" descr="Des lunettes rondes">
              <a:extLst>
                <a:ext uri="{FF2B5EF4-FFF2-40B4-BE49-F238E27FC236}">
                  <a16:creationId xmlns:a16="http://schemas.microsoft.com/office/drawing/2014/main" id="{625DDAB7-2787-EBB5-A785-683C94BEBAD3}"/>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rot="245798">
              <a:off x="3583797" y="4852080"/>
              <a:ext cx="590550" cy="209550"/>
            </a:xfrm>
            <a:prstGeom prst="rect">
              <a:avLst/>
            </a:prstGeom>
          </p:spPr>
        </p:pic>
      </p:grpSp>
      <p:sp>
        <p:nvSpPr>
          <p:cNvPr id="80" name="Ellipse 79">
            <a:extLst>
              <a:ext uri="{FF2B5EF4-FFF2-40B4-BE49-F238E27FC236}">
                <a16:creationId xmlns:a16="http://schemas.microsoft.com/office/drawing/2014/main" id="{883984CF-3DFC-EB33-51C8-357AC4D1239C}"/>
              </a:ext>
            </a:extLst>
          </p:cNvPr>
          <p:cNvSpPr/>
          <p:nvPr/>
        </p:nvSpPr>
        <p:spPr>
          <a:xfrm>
            <a:off x="9862456" y="2780991"/>
            <a:ext cx="1222237" cy="514897"/>
          </a:xfrm>
          <a:prstGeom prst="ellipse">
            <a:avLst/>
          </a:prstGeom>
          <a:solidFill>
            <a:srgbClr val="EBA79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900" b="1">
                <a:solidFill>
                  <a:schemeClr val="bg1"/>
                </a:solidFill>
              </a:rPr>
              <a:t>Pharmacien </a:t>
            </a:r>
          </a:p>
        </p:txBody>
      </p:sp>
      <p:pic>
        <p:nvPicPr>
          <p:cNvPr id="144" name="Image 143" descr="Une image contenant Graphique, Caractère coloré, ligne, capture d’écran&#10;&#10;Description générée automatiquement">
            <a:extLst>
              <a:ext uri="{FF2B5EF4-FFF2-40B4-BE49-F238E27FC236}">
                <a16:creationId xmlns:a16="http://schemas.microsoft.com/office/drawing/2014/main" id="{31A1DB10-17EA-ADC5-A56A-DC0A9AABF681}"/>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2854415">
            <a:off x="11053120" y="5038816"/>
            <a:ext cx="300526" cy="300526"/>
          </a:xfrm>
          <a:prstGeom prst="rect">
            <a:avLst/>
          </a:prstGeom>
        </p:spPr>
      </p:pic>
      <p:pic>
        <p:nvPicPr>
          <p:cNvPr id="145" name="Picture 42">
            <a:extLst>
              <a:ext uri="{FF2B5EF4-FFF2-40B4-BE49-F238E27FC236}">
                <a16:creationId xmlns:a16="http://schemas.microsoft.com/office/drawing/2014/main" id="{B6591D7D-1F7F-9A39-B7A8-FE23F724CEBA}"/>
              </a:ext>
            </a:extLst>
          </p:cNvPr>
          <p:cNvPicPr>
            <a:picLocks noChangeAspect="1"/>
          </p:cNvPicPr>
          <p:nvPr/>
        </p:nvPicPr>
        <p:blipFill>
          <a:blip r:embed="rId7"/>
          <a:stretch>
            <a:fillRect/>
          </a:stretch>
        </p:blipFill>
        <p:spPr>
          <a:xfrm>
            <a:off x="10246589" y="4579380"/>
            <a:ext cx="1226528" cy="466875"/>
          </a:xfrm>
          <a:prstGeom prst="rect">
            <a:avLst/>
          </a:prstGeom>
        </p:spPr>
      </p:pic>
      <p:pic>
        <p:nvPicPr>
          <p:cNvPr id="154" name="Graphique 153" descr="Flèche : courbe dans le sens des aiguilles d’une montre avec un remplissage uni">
            <a:extLst>
              <a:ext uri="{FF2B5EF4-FFF2-40B4-BE49-F238E27FC236}">
                <a16:creationId xmlns:a16="http://schemas.microsoft.com/office/drawing/2014/main" id="{03AC9D54-9DC3-98D8-7F78-8D791E8DB8B7}"/>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rot="6707882" flipH="1">
            <a:off x="9925155" y="4855842"/>
            <a:ext cx="576151" cy="1162413"/>
          </a:xfrm>
          <a:prstGeom prst="rect">
            <a:avLst/>
          </a:prstGeom>
        </p:spPr>
      </p:pic>
      <p:grpSp>
        <p:nvGrpSpPr>
          <p:cNvPr id="164" name="Groupe 163">
            <a:extLst>
              <a:ext uri="{FF2B5EF4-FFF2-40B4-BE49-F238E27FC236}">
                <a16:creationId xmlns:a16="http://schemas.microsoft.com/office/drawing/2014/main" id="{CF636D39-487B-57EB-F5EE-9F684A9D2F3D}"/>
              </a:ext>
            </a:extLst>
          </p:cNvPr>
          <p:cNvGrpSpPr/>
          <p:nvPr/>
        </p:nvGrpSpPr>
        <p:grpSpPr>
          <a:xfrm>
            <a:off x="10622475" y="5273692"/>
            <a:ext cx="832136" cy="1039004"/>
            <a:chOff x="8248002" y="4516806"/>
            <a:chExt cx="1247775" cy="1817555"/>
          </a:xfrm>
        </p:grpSpPr>
        <p:pic>
          <p:nvPicPr>
            <p:cNvPr id="157" name="Graphique 156" descr="Femme avec tresse d’origine africaine">
              <a:extLst>
                <a:ext uri="{FF2B5EF4-FFF2-40B4-BE49-F238E27FC236}">
                  <a16:creationId xmlns:a16="http://schemas.microsoft.com/office/drawing/2014/main" id="{D2E1E8EE-EACE-BB59-CFC2-2CF653975338}"/>
                </a:ext>
              </a:extLst>
            </p:cNvPr>
            <p:cNvPicPr>
              <a:picLocks noChangeAspect="1"/>
            </p:cNvPicPr>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8511153" y="4516806"/>
              <a:ext cx="695325" cy="866775"/>
            </a:xfrm>
            <a:prstGeom prst="rect">
              <a:avLst/>
            </a:prstGeom>
          </p:spPr>
        </p:pic>
        <p:pic>
          <p:nvPicPr>
            <p:cNvPr id="159" name="Graphique 158" descr="Un visage souriant">
              <a:extLst>
                <a:ext uri="{FF2B5EF4-FFF2-40B4-BE49-F238E27FC236}">
                  <a16:creationId xmlns:a16="http://schemas.microsoft.com/office/drawing/2014/main" id="{FE0499FB-4120-BB61-1398-55A62EBCBD96}"/>
                </a:ext>
              </a:extLst>
            </p:cNvPr>
            <p:cNvPicPr>
              <a:picLocks noChangeAspect="1"/>
            </p:cNvPicPr>
            <p:nvPr/>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8837180" y="4839029"/>
              <a:ext cx="304800" cy="314325"/>
            </a:xfrm>
            <a:prstGeom prst="rect">
              <a:avLst/>
            </a:prstGeom>
          </p:spPr>
        </p:pic>
        <p:pic>
          <p:nvPicPr>
            <p:cNvPr id="161" name="Graphique 160" descr="Petites lunettes rondes">
              <a:extLst>
                <a:ext uri="{FF2B5EF4-FFF2-40B4-BE49-F238E27FC236}">
                  <a16:creationId xmlns:a16="http://schemas.microsoft.com/office/drawing/2014/main" id="{F03A87A5-83E1-5428-CE85-7E9C6F3B0F71}"/>
                </a:ext>
              </a:extLst>
            </p:cNvPr>
            <p:cNvPicPr>
              <a:picLocks noChangeAspect="1"/>
            </p:cNvPicPr>
            <p:nvPr/>
          </p:nvPicPr>
          <p:blipFill>
            <a:blip r:embed="rId26">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8606866" y="4822640"/>
              <a:ext cx="600075" cy="209550"/>
            </a:xfrm>
            <a:prstGeom prst="rect">
              <a:avLst/>
            </a:prstGeom>
          </p:spPr>
        </p:pic>
        <p:pic>
          <p:nvPicPr>
            <p:cNvPr id="163" name="Graphique 162" descr="Femme dans un tee-shirt">
              <a:extLst>
                <a:ext uri="{FF2B5EF4-FFF2-40B4-BE49-F238E27FC236}">
                  <a16:creationId xmlns:a16="http://schemas.microsoft.com/office/drawing/2014/main" id="{770C5C84-1D49-1379-7424-0994B667DD4A}"/>
                </a:ext>
              </a:extLst>
            </p:cNvPr>
            <p:cNvPicPr>
              <a:picLocks noChangeAspect="1"/>
            </p:cNvPicPr>
            <p:nvPr/>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8248002" y="5124686"/>
              <a:ext cx="1247775" cy="1209675"/>
            </a:xfrm>
            <a:prstGeom prst="rect">
              <a:avLst/>
            </a:prstGeom>
          </p:spPr>
        </p:pic>
      </p:grpSp>
      <p:grpSp>
        <p:nvGrpSpPr>
          <p:cNvPr id="165" name="Group 14">
            <a:extLst>
              <a:ext uri="{FF2B5EF4-FFF2-40B4-BE49-F238E27FC236}">
                <a16:creationId xmlns:a16="http://schemas.microsoft.com/office/drawing/2014/main" id="{51A8229D-9141-9617-D9E0-B778F9490EBE}"/>
              </a:ext>
            </a:extLst>
          </p:cNvPr>
          <p:cNvGrpSpPr/>
          <p:nvPr/>
        </p:nvGrpSpPr>
        <p:grpSpPr>
          <a:xfrm>
            <a:off x="1622052" y="2554749"/>
            <a:ext cx="1179553" cy="1171584"/>
            <a:chOff x="3949246" y="956810"/>
            <a:chExt cx="1771650" cy="1758269"/>
          </a:xfrm>
        </p:grpSpPr>
        <p:pic>
          <p:nvPicPr>
            <p:cNvPr id="166" name="Graphic 9" descr="Homme portant un ordinateur portable">
              <a:extLst>
                <a:ext uri="{FF2B5EF4-FFF2-40B4-BE49-F238E27FC236}">
                  <a16:creationId xmlns:a16="http://schemas.microsoft.com/office/drawing/2014/main" id="{724CA6DF-3E7A-907A-9B68-174BC0CCD991}"/>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3949246" y="1457779"/>
              <a:ext cx="1771650" cy="1257300"/>
            </a:xfrm>
            <a:prstGeom prst="rect">
              <a:avLst/>
            </a:prstGeom>
          </p:spPr>
        </p:pic>
        <p:pic>
          <p:nvPicPr>
            <p:cNvPr id="167" name="Graphic 10" descr="Garçon aux cheveux courts">
              <a:extLst>
                <a:ext uri="{FF2B5EF4-FFF2-40B4-BE49-F238E27FC236}">
                  <a16:creationId xmlns:a16="http://schemas.microsoft.com/office/drawing/2014/main" id="{32C4E589-5487-C0D1-7CF8-7DB62B179945}"/>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4315504" y="956810"/>
              <a:ext cx="581025" cy="676275"/>
            </a:xfrm>
            <a:prstGeom prst="rect">
              <a:avLst/>
            </a:prstGeom>
          </p:spPr>
        </p:pic>
        <p:pic>
          <p:nvPicPr>
            <p:cNvPr id="168" name="Graphic 14" descr="Visage souriant aux yeux fermés">
              <a:extLst>
                <a:ext uri="{FF2B5EF4-FFF2-40B4-BE49-F238E27FC236}">
                  <a16:creationId xmlns:a16="http://schemas.microsoft.com/office/drawing/2014/main" id="{B7D5B61F-DFCA-7F2C-292E-4E06FD26ACF9}"/>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4542064" y="1216705"/>
              <a:ext cx="304800" cy="333375"/>
            </a:xfrm>
            <a:prstGeom prst="rect">
              <a:avLst/>
            </a:prstGeom>
          </p:spPr>
        </p:pic>
      </p:grpSp>
      <p:sp>
        <p:nvSpPr>
          <p:cNvPr id="15" name="Ellipse 14">
            <a:extLst>
              <a:ext uri="{FF2B5EF4-FFF2-40B4-BE49-F238E27FC236}">
                <a16:creationId xmlns:a16="http://schemas.microsoft.com/office/drawing/2014/main" id="{E842AC7E-D027-3618-DB12-0045ECBD81A4}"/>
              </a:ext>
            </a:extLst>
          </p:cNvPr>
          <p:cNvSpPr/>
          <p:nvPr/>
        </p:nvSpPr>
        <p:spPr>
          <a:xfrm>
            <a:off x="1436898" y="3604288"/>
            <a:ext cx="1222237" cy="514897"/>
          </a:xfrm>
          <a:prstGeom prst="ellipse">
            <a:avLst/>
          </a:prstGeom>
          <a:solidFill>
            <a:srgbClr val="EBA79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900" b="1">
                <a:solidFill>
                  <a:schemeClr val="bg1"/>
                </a:solidFill>
              </a:rPr>
              <a:t>Hôpital </a:t>
            </a:r>
          </a:p>
        </p:txBody>
      </p:sp>
      <p:pic>
        <p:nvPicPr>
          <p:cNvPr id="4" name="Graphique 3" descr="Femme levant le doigt">
            <a:extLst>
              <a:ext uri="{FF2B5EF4-FFF2-40B4-BE49-F238E27FC236}">
                <a16:creationId xmlns:a16="http://schemas.microsoft.com/office/drawing/2014/main" id="{B0FA1B51-B166-C43C-BC63-F282293E6D82}"/>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154399" y="1087393"/>
            <a:ext cx="588128" cy="1141816"/>
          </a:xfrm>
          <a:prstGeom prst="rect">
            <a:avLst/>
          </a:prstGeom>
        </p:spPr>
      </p:pic>
      <p:sp>
        <p:nvSpPr>
          <p:cNvPr id="5" name="ZoneTexte 4">
            <a:extLst>
              <a:ext uri="{FF2B5EF4-FFF2-40B4-BE49-F238E27FC236}">
                <a16:creationId xmlns:a16="http://schemas.microsoft.com/office/drawing/2014/main" id="{41355F7C-577E-20BC-DFDC-BCCBD82E6AB4}"/>
              </a:ext>
            </a:extLst>
          </p:cNvPr>
          <p:cNvSpPr txBox="1"/>
          <p:nvPr/>
        </p:nvSpPr>
        <p:spPr>
          <a:xfrm>
            <a:off x="103574" y="4663692"/>
            <a:ext cx="1782775" cy="784830"/>
          </a:xfrm>
          <a:prstGeom prst="rect">
            <a:avLst/>
          </a:prstGeom>
          <a:noFill/>
        </p:spPr>
        <p:txBody>
          <a:bodyPr wrap="square">
            <a:spAutoFit/>
          </a:bodyPr>
          <a:lstStyle/>
          <a:p>
            <a:pPr algn="just"/>
            <a:r>
              <a:rPr lang="fr-FR" sz="900" b="1" dirty="0">
                <a:solidFill>
                  <a:srgbClr val="215076"/>
                </a:solidFill>
                <a:latin typeface="Source Sans Pro" panose="020B0503030403020204" pitchFamily="34" charset="0"/>
              </a:rPr>
              <a:t>A son arrivée à l’hôpital, l’identité de Jeanne est vérifiée et qualifiée grave à une pièce à haut niveau de confiance : carte d’identité, passeport </a:t>
            </a:r>
          </a:p>
        </p:txBody>
      </p:sp>
      <p:pic>
        <p:nvPicPr>
          <p:cNvPr id="7" name="Image 6" descr="Une image contenant texte, Police, Graphique, graphisme&#10;&#10;Description générée automatiquement">
            <a:extLst>
              <a:ext uri="{FF2B5EF4-FFF2-40B4-BE49-F238E27FC236}">
                <a16:creationId xmlns:a16="http://schemas.microsoft.com/office/drawing/2014/main" id="{510703A6-5AFE-605F-D208-CF857C1CC7FA}"/>
              </a:ext>
            </a:extLst>
          </p:cNvPr>
          <p:cNvPicPr>
            <a:picLocks noChangeAspect="1"/>
          </p:cNvPicPr>
          <p:nvPr/>
        </p:nvPicPr>
        <p:blipFill>
          <a:blip r:embed="rId36">
            <a:extLst>
              <a:ext uri="{28A0092B-C50C-407E-A947-70E740481C1C}">
                <a14:useLocalDpi xmlns:a14="http://schemas.microsoft.com/office/drawing/2010/main" val="0"/>
              </a:ext>
            </a:extLst>
          </a:blip>
          <a:stretch>
            <a:fillRect/>
          </a:stretch>
        </p:blipFill>
        <p:spPr>
          <a:xfrm>
            <a:off x="1328591" y="4218125"/>
            <a:ext cx="483808" cy="432813"/>
          </a:xfrm>
          <a:prstGeom prst="rect">
            <a:avLst/>
          </a:prstGeom>
        </p:spPr>
      </p:pic>
    </p:spTree>
    <p:extLst>
      <p:ext uri="{BB962C8B-B14F-4D97-AF65-F5344CB8AC3E}">
        <p14:creationId xmlns:p14="http://schemas.microsoft.com/office/powerpoint/2010/main" val="18274695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20AC1B-C88E-7B3F-72E4-CD2BCC428DCC}"/>
              </a:ext>
            </a:extLst>
          </p:cNvPr>
          <p:cNvSpPr>
            <a:spLocks noGrp="1"/>
          </p:cNvSpPr>
          <p:nvPr>
            <p:ph type="title"/>
          </p:nvPr>
        </p:nvSpPr>
        <p:spPr>
          <a:xfrm>
            <a:off x="155496" y="411466"/>
            <a:ext cx="5940504" cy="499031"/>
          </a:xfrm>
        </p:spPr>
        <p:txBody>
          <a:bodyPr/>
          <a:lstStyle/>
          <a:p>
            <a:r>
              <a:rPr lang="fr-FR" sz="2000" b="1">
                <a:solidFill>
                  <a:schemeClr val="bg1"/>
                </a:solidFill>
                <a:ea typeface="+mn-ea"/>
                <a:cs typeface="+mn-cs"/>
              </a:rPr>
              <a:t>Ethique du numérique en santé - cas d'usage Mon espace santé</a:t>
            </a:r>
            <a:br>
              <a:rPr lang="fr-FR" sz="2400" b="1" i="0">
                <a:solidFill>
                  <a:srgbClr val="0F0F0F"/>
                </a:solidFill>
                <a:effectLst/>
                <a:latin typeface="Roboto" panose="02000000000000000000" pitchFamily="2" charset="0"/>
              </a:rPr>
            </a:br>
            <a:endParaRPr lang="fr-FR" sz="2400"/>
          </a:p>
        </p:txBody>
      </p:sp>
      <p:pic>
        <p:nvPicPr>
          <p:cNvPr id="3" name="Média en ligne 2" title="Ethique du numérique en santé - cas d'usage Mon espace santé">
            <a:hlinkClick r:id="" action="ppaction://media"/>
            <a:extLst>
              <a:ext uri="{FF2B5EF4-FFF2-40B4-BE49-F238E27FC236}">
                <a16:creationId xmlns:a16="http://schemas.microsoft.com/office/drawing/2014/main" id="{D79C24F6-3007-3F40-E12B-6BE72C929281}"/>
              </a:ext>
            </a:extLst>
          </p:cNvPr>
          <p:cNvPicPr>
            <a:picLocks noRot="1" noChangeAspect="1"/>
          </p:cNvPicPr>
          <p:nvPr>
            <a:videoFile r:link="rId1"/>
          </p:nvPr>
        </p:nvPicPr>
        <p:blipFill>
          <a:blip r:embed="rId3"/>
          <a:stretch>
            <a:fillRect/>
          </a:stretch>
        </p:blipFill>
        <p:spPr>
          <a:xfrm>
            <a:off x="1363758" y="1216485"/>
            <a:ext cx="9464484" cy="5347446"/>
          </a:xfrm>
          <a:prstGeom prst="rect">
            <a:avLst/>
          </a:prstGeom>
        </p:spPr>
      </p:pic>
    </p:spTree>
    <p:extLst>
      <p:ext uri="{BB962C8B-B14F-4D97-AF65-F5344CB8AC3E}">
        <p14:creationId xmlns:p14="http://schemas.microsoft.com/office/powerpoint/2010/main" val="2158193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theme/theme1.xml><?xml version="1.0" encoding="utf-8"?>
<a:theme xmlns:a="http://schemas.openxmlformats.org/drawingml/2006/main" name="1_Thème Office">
  <a:themeElements>
    <a:clrScheme name="Personnalisé 2">
      <a:dk1>
        <a:srgbClr val="225486"/>
      </a:dk1>
      <a:lt1>
        <a:srgbClr val="FFFFFF"/>
      </a:lt1>
      <a:dk2>
        <a:srgbClr val="225486"/>
      </a:dk2>
      <a:lt2>
        <a:srgbClr val="FFFFFF"/>
      </a:lt2>
      <a:accent1>
        <a:srgbClr val="F2CE6B"/>
      </a:accent1>
      <a:accent2>
        <a:srgbClr val="BC98C7"/>
      </a:accent2>
      <a:accent3>
        <a:srgbClr val="BCBEC0"/>
      </a:accent3>
      <a:accent4>
        <a:srgbClr val="35B0E6"/>
      </a:accent4>
      <a:accent5>
        <a:srgbClr val="FC866F"/>
      </a:accent5>
      <a:accent6>
        <a:srgbClr val="225486"/>
      </a:accent6>
      <a:hlink>
        <a:srgbClr val="8FC2B0"/>
      </a:hlink>
      <a:folHlink>
        <a:srgbClr val="F2CE6B"/>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NEA-Powerpoint.potx" id="{5981322F-3C21-4FB3-8ABE-431280C94EC6}" vid="{50EA9501-8FA9-46C0-A7B0-9292AC6924FF}"/>
    </a:ext>
  </a:extLst>
</a:theme>
</file>

<file path=ppt/theme/theme2.xml><?xml version="1.0" encoding="utf-8"?>
<a:theme xmlns:a="http://schemas.openxmlformats.org/drawingml/2006/main" name="1_Thème Office">
  <a:themeElements>
    <a:clrScheme name="Inéa">
      <a:dk1>
        <a:srgbClr val="000000"/>
      </a:dk1>
      <a:lt1>
        <a:srgbClr val="FFFFFF"/>
      </a:lt1>
      <a:dk2>
        <a:srgbClr val="44546A"/>
      </a:dk2>
      <a:lt2>
        <a:srgbClr val="E7E6E6"/>
      </a:lt2>
      <a:accent1>
        <a:srgbClr val="8FC2C4"/>
      </a:accent1>
      <a:accent2>
        <a:srgbClr val="225486"/>
      </a:accent2>
      <a:accent3>
        <a:srgbClr val="F2CE6B"/>
      </a:accent3>
      <a:accent4>
        <a:srgbClr val="34B0E6"/>
      </a:accent4>
      <a:accent5>
        <a:srgbClr val="BC98C7"/>
      </a:accent5>
      <a:accent6>
        <a:srgbClr val="FC866F"/>
      </a:accent6>
      <a:hlink>
        <a:srgbClr val="225486"/>
      </a:hlink>
      <a:folHlink>
        <a:srgbClr val="22548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NEA-Powerpoint.potx" id="{5981322F-3C21-4FB3-8ABE-431280C94EC6}" vid="{50EA9501-8FA9-46C0-A7B0-9292AC6924FF}"/>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2" Type="http://schemas.microsoft.com/office/2011/relationships/webextension" Target="webextension2.xml"/><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1">
    <wetp:webextensionref xmlns:r="http://schemas.openxmlformats.org/officeDocument/2006/relationships" r:id="rId1"/>
  </wetp:taskpane>
  <wetp:taskpane dockstate="right" visibility="0" width="350" row="2">
    <wetp:webextensionref xmlns:r="http://schemas.openxmlformats.org/officeDocument/2006/relationships" r:id="rId2"/>
  </wetp:taskpane>
</wetp:taskpanes>
</file>

<file path=ppt/webextensions/webextension1.xml><?xml version="1.0" encoding="utf-8"?>
<we:webextension xmlns:we="http://schemas.microsoft.com/office/webextensions/webextension/2010/11" id="{037BE14D-4CB6-420C-987A-7173E1218E08}">
  <we:reference id="wa104380602" version="3.7.0.0" store="fr-FR" storeType="OMEX"/>
  <we:alternateReferences>
    <we:reference id="WA104380602" version="3.7.0.0" store="" storeType="OMEX"/>
  </we:alternateReferences>
  <we:properties/>
  <we:bindings/>
  <we:snapshot xmlns:r="http://schemas.openxmlformats.org/officeDocument/2006/relationships"/>
</we:webextension>
</file>

<file path=ppt/webextensions/webextension2.xml><?xml version="1.0" encoding="utf-8"?>
<we:webextension xmlns:we="http://schemas.microsoft.com/office/webextensions/webextension/2010/11" id="{73FCE143-F758-4BC8-83BE-8B33B918B251}">
  <we:reference id="wa104380278" version="1.0.0.6" store="fr-FR" storeType="OMEX"/>
  <we:alternateReferences>
    <we:reference id="wa104380278" version="1.0.0.6" store="wa104380278"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5912EC7A271FC45832A1FF9E5CFDF2C" ma:contentTypeVersion="15" ma:contentTypeDescription="Crée un document." ma:contentTypeScope="" ma:versionID="79e77be0d2dd261c7eac1a7eafdab2b9">
  <xsd:schema xmlns:xsd="http://www.w3.org/2001/XMLSchema" xmlns:xs="http://www.w3.org/2001/XMLSchema" xmlns:p="http://schemas.microsoft.com/office/2006/metadata/properties" xmlns:ns2="677aa5f0-6d6e-4b0d-a1ed-54bf93c180d1" xmlns:ns3="17a62fc3-543d-4253-a824-b90ad8d5f3a3" targetNamespace="http://schemas.microsoft.com/office/2006/metadata/properties" ma:root="true" ma:fieldsID="2a3932528ef7f526d4a2c325a46115c2" ns2:_="" ns3:_="">
    <xsd:import namespace="677aa5f0-6d6e-4b0d-a1ed-54bf93c180d1"/>
    <xsd:import namespace="17a62fc3-543d-4253-a824-b90ad8d5f3a3"/>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DateTaken" minOccurs="0"/>
                <xsd:element ref="ns2:MediaLengthInSeconds" minOccurs="0"/>
                <xsd:element ref="ns2:_Flow_SignoffStatus" minOccurs="0"/>
                <xsd:element ref="ns3:SharedWithUsers" minOccurs="0"/>
                <xsd:element ref="ns3:SharedWithDetails" minOccurs="0"/>
                <xsd:element ref="ns2:MediaServiceGenerationTime" minOccurs="0"/>
                <xsd:element ref="ns2:MediaServiceEventHashCode" minOccurs="0"/>
                <xsd:element ref="ns2:lcf76f155ced4ddcb4097134ff3c332f" minOccurs="0"/>
                <xsd:element ref="ns3:TaxCatchAll" minOccurs="0"/>
                <xsd:element ref="ns2:MediaServiceOCR"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7aa5f0-6d6e-4b0d-a1ed-54bf93c180d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_Flow_SignoffStatus" ma:index="13" nillable="true" ma:displayName="État de validation" ma:internalName="_x00c9_tat_x0020_de_x0020_validation">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lcf76f155ced4ddcb4097134ff3c332f" ma:index="19" nillable="true" ma:taxonomy="true" ma:internalName="lcf76f155ced4ddcb4097134ff3c332f" ma:taxonomyFieldName="MediaServiceImageTags" ma:displayName="Balises d’images" ma:readOnly="false" ma:fieldId="{5cf76f15-5ced-4ddc-b409-7134ff3c332f}" ma:taxonomyMulti="true" ma:sspId="088169bb-0fc7-4c9a-b4ea-413df408784b"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7a62fc3-543d-4253-a824-b90ad8d5f3a3" elementFormDefault="qualified">
    <xsd:import namespace="http://schemas.microsoft.com/office/2006/documentManagement/types"/>
    <xsd:import namespace="http://schemas.microsoft.com/office/infopath/2007/PartnerControls"/>
    <xsd:element name="SharedWithUsers" ma:index="14"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Partagé avec détails" ma:internalName="SharedWithDetails" ma:readOnly="true">
      <xsd:simpleType>
        <xsd:restriction base="dms:Note">
          <xsd:maxLength value="255"/>
        </xsd:restriction>
      </xsd:simpleType>
    </xsd:element>
    <xsd:element name="TaxCatchAll" ma:index="20" nillable="true" ma:displayName="Taxonomy Catch All Column" ma:hidden="true" ma:list="{2d88413e-a2a1-4250-947e-0eecf7ac0dcb}" ma:internalName="TaxCatchAll" ma:showField="CatchAllData" ma:web="17a62fc3-543d-4253-a824-b90ad8d5f3a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677aa5f0-6d6e-4b0d-a1ed-54bf93c180d1">
      <Terms xmlns="http://schemas.microsoft.com/office/infopath/2007/PartnerControls"/>
    </lcf76f155ced4ddcb4097134ff3c332f>
    <TaxCatchAll xmlns="17a62fc3-543d-4253-a824-b90ad8d5f3a3" xsi:nil="true"/>
    <_Flow_SignoffStatus xmlns="677aa5f0-6d6e-4b0d-a1ed-54bf93c180d1" xsi:nil="true"/>
    <MediaLengthInSeconds xmlns="677aa5f0-6d6e-4b0d-a1ed-54bf93c180d1" xsi:nil="true"/>
    <SharedWithUsers xmlns="17a62fc3-543d-4253-a824-b90ad8d5f3a3">
      <UserInfo>
        <DisplayName/>
        <AccountId xsi:nil="true"/>
        <AccountType/>
      </UserInfo>
    </SharedWithUsers>
  </documentManagement>
</p:properties>
</file>

<file path=customXml/itemProps1.xml><?xml version="1.0" encoding="utf-8"?>
<ds:datastoreItem xmlns:ds="http://schemas.openxmlformats.org/officeDocument/2006/customXml" ds:itemID="{156FFE55-5460-4121-BA3C-E102DB630640}">
  <ds:schemaRefs>
    <ds:schemaRef ds:uri="http://schemas.microsoft.com/sharepoint/v3/contenttype/forms"/>
  </ds:schemaRefs>
</ds:datastoreItem>
</file>

<file path=customXml/itemProps2.xml><?xml version="1.0" encoding="utf-8"?>
<ds:datastoreItem xmlns:ds="http://schemas.openxmlformats.org/officeDocument/2006/customXml" ds:itemID="{7EDCB025-0A1B-4EDE-BFC9-F9962D3D4731}">
  <ds:schemaRefs>
    <ds:schemaRef ds:uri="17a62fc3-543d-4253-a824-b90ad8d5f3a3"/>
    <ds:schemaRef ds:uri="677aa5f0-6d6e-4b0d-a1ed-54bf93c180d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F72AE1B-6545-4117-AACC-25409BEABFBC}">
  <ds:schemaRefs>
    <ds:schemaRef ds:uri="http://schemas.microsoft.com/office/infopath/2007/PartnerControls"/>
    <ds:schemaRef ds:uri="http://purl.org/dc/terms/"/>
    <ds:schemaRef ds:uri="http://schemas.openxmlformats.org/package/2006/metadata/core-properties"/>
    <ds:schemaRef ds:uri="http://purl.org/dc/dcmitype/"/>
    <ds:schemaRef ds:uri="17a62fc3-543d-4253-a824-b90ad8d5f3a3"/>
    <ds:schemaRef ds:uri="http://purl.org/dc/elements/1.1/"/>
    <ds:schemaRef ds:uri="http://schemas.microsoft.com/office/2006/documentManagement/types"/>
    <ds:schemaRef ds:uri="677aa5f0-6d6e-4b0d-a1ed-54bf93c180d1"/>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0</TotalTime>
  <Words>1954</Words>
  <Application>Microsoft Office PowerPoint</Application>
  <PresentationFormat>Grand écran</PresentationFormat>
  <Paragraphs>135</Paragraphs>
  <Slides>9</Slides>
  <Notes>4</Notes>
  <HiddenSlides>0</HiddenSlides>
  <MMClips>1</MMClips>
  <ScaleCrop>false</ScaleCrop>
  <HeadingPairs>
    <vt:vector size="6" baseType="variant">
      <vt:variant>
        <vt:lpstr>Polices utilisées</vt:lpstr>
      </vt:variant>
      <vt:variant>
        <vt:i4>7</vt:i4>
      </vt:variant>
      <vt:variant>
        <vt:lpstr>Thème</vt:lpstr>
      </vt:variant>
      <vt:variant>
        <vt:i4>2</vt:i4>
      </vt:variant>
      <vt:variant>
        <vt:lpstr>Titres des diapositives</vt:lpstr>
      </vt:variant>
      <vt:variant>
        <vt:i4>9</vt:i4>
      </vt:variant>
    </vt:vector>
  </HeadingPairs>
  <TitlesOfParts>
    <vt:vector size="18" baseType="lpstr">
      <vt:lpstr>Arial</vt:lpstr>
      <vt:lpstr>Calibri</vt:lpstr>
      <vt:lpstr>futura-pt</vt:lpstr>
      <vt:lpstr>futura-pt-bold</vt:lpstr>
      <vt:lpstr>Report</vt:lpstr>
      <vt:lpstr>Roboto</vt:lpstr>
      <vt:lpstr>Source Sans Pro</vt:lpstr>
      <vt:lpstr>1_Thème Office</vt:lpstr>
      <vt:lpstr>1_Thème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Ethique du numérique en santé - cas d'usage Mon espace santé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
  <cp:lastModifiedBy>Charline Dop</cp:lastModifiedBy>
  <cp:revision>1</cp:revision>
  <dcterms:created xsi:type="dcterms:W3CDTF">2024-02-02T10:11:23Z</dcterms:created>
  <dcterms:modified xsi:type="dcterms:W3CDTF">2024-04-11T13:14:42Z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0x010100F5912EC7A271FC45832A1FF9E5CFDF2C</vt:lpwstr>
  </property>
  <property fmtid="{D5CDD505-2E9C-101B-9397-08002B2CF9AE}" pid="3" name="MediaServiceImageTags">
    <vt:lpwstr/>
  </property>
  <property fmtid="{D5CDD505-2E9C-101B-9397-08002B2CF9AE}" pid="4" name="xd_ProgID">
    <vt:lpwstr/>
  </property>
  <property fmtid="{D5CDD505-2E9C-101B-9397-08002B2CF9AE}" pid="5" name="Notede1à10">
    <vt:r8>10</vt:r8>
  </property>
  <property fmtid="{D5CDD505-2E9C-101B-9397-08002B2CF9AE}" pid="6" name="ComplianceAssetId">
    <vt:lpwstr/>
  </property>
  <property fmtid="{D5CDD505-2E9C-101B-9397-08002B2CF9AE}" pid="7" name="TemplateUrl">
    <vt:lpwstr/>
  </property>
  <property fmtid="{D5CDD505-2E9C-101B-9397-08002B2CF9AE}" pid="8" name="_ExtendedDescription">
    <vt:lpwstr/>
  </property>
  <property fmtid="{D5CDD505-2E9C-101B-9397-08002B2CF9AE}" pid="9" name="TriggerFlowInfo">
    <vt:lpwstr/>
  </property>
  <property fmtid="{D5CDD505-2E9C-101B-9397-08002B2CF9AE}" pid="10" name="xd_Signature">
    <vt:bool>false</vt:bool>
  </property>
</Properties>
</file>